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handoutMasterIdLst>
    <p:handoutMasterId r:id="rId20"/>
  </p:handoutMasterIdLst>
  <p:sldIdLst>
    <p:sldId id="257" r:id="rId2"/>
    <p:sldId id="295" r:id="rId3"/>
    <p:sldId id="280" r:id="rId4"/>
    <p:sldId id="282" r:id="rId5"/>
    <p:sldId id="279" r:id="rId6"/>
    <p:sldId id="284" r:id="rId7"/>
    <p:sldId id="283" r:id="rId8"/>
    <p:sldId id="291" r:id="rId9"/>
    <p:sldId id="292" r:id="rId10"/>
    <p:sldId id="293" r:id="rId11"/>
    <p:sldId id="294" r:id="rId12"/>
    <p:sldId id="296" r:id="rId13"/>
    <p:sldId id="281" r:id="rId14"/>
    <p:sldId id="285" r:id="rId15"/>
    <p:sldId id="286" r:id="rId16"/>
    <p:sldId id="287" r:id="rId17"/>
    <p:sldId id="290" r:id="rId1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00"/>
    <a:srgbClr val="CC9900"/>
    <a:srgbClr val="FF6600"/>
    <a:srgbClr val="99CC00"/>
    <a:srgbClr val="FFCC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734" y="-11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80A63-FB05-4415-96C7-473D0799A084}" type="doc">
      <dgm:prSet loTypeId="urn:microsoft.com/office/officeart/2005/8/layout/cycle8" loCatId="cycle" qsTypeId="urn:microsoft.com/office/officeart/2005/8/quickstyle/3d1" qsCatId="3D" csTypeId="urn:microsoft.com/office/officeart/2005/8/colors/colorful1#1" csCatId="colorful" phldr="1"/>
      <dgm:spPr/>
    </dgm:pt>
    <dgm:pt modelId="{6475A57F-78C9-4959-9CC2-1F6FF57C224D}">
      <dgm:prSet phldrT="[Texto]" custT="1"/>
      <dgm:spPr/>
      <dgm:t>
        <a:bodyPr/>
        <a:lstStyle/>
        <a:p>
          <a:r>
            <a:rPr lang="es-ES_tradnl" sz="1800" b="1" dirty="0" smtClean="0"/>
            <a:t>Instrumental</a:t>
          </a:r>
          <a:endParaRPr lang="es-SV" sz="1800" b="1" dirty="0"/>
        </a:p>
      </dgm:t>
    </dgm:pt>
    <dgm:pt modelId="{B30F7917-4016-49DC-A4C0-221866E803E0}" type="parTrans" cxnId="{3C1252F8-6E67-43E4-9D2F-139CBD012CD6}">
      <dgm:prSet/>
      <dgm:spPr/>
      <dgm:t>
        <a:bodyPr/>
        <a:lstStyle/>
        <a:p>
          <a:endParaRPr lang="es-SV" sz="2000" b="1">
            <a:solidFill>
              <a:schemeClr val="bg1"/>
            </a:solidFill>
          </a:endParaRPr>
        </a:p>
      </dgm:t>
    </dgm:pt>
    <dgm:pt modelId="{9D28B0D4-533D-404C-9733-56813A4CE2D8}" type="sibTrans" cxnId="{3C1252F8-6E67-43E4-9D2F-139CBD012CD6}">
      <dgm:prSet/>
      <dgm:spPr/>
      <dgm:t>
        <a:bodyPr/>
        <a:lstStyle/>
        <a:p>
          <a:endParaRPr lang="es-SV" sz="2000" b="1">
            <a:solidFill>
              <a:schemeClr val="bg1"/>
            </a:solidFill>
          </a:endParaRPr>
        </a:p>
      </dgm:t>
    </dgm:pt>
    <dgm:pt modelId="{BD4327BE-32B5-4F95-B4C0-D748C7DF31FA}">
      <dgm:prSet phldrT="[Texto]" custT="1"/>
      <dgm:spPr/>
      <dgm:t>
        <a:bodyPr/>
        <a:lstStyle/>
        <a:p>
          <a:r>
            <a:rPr lang="es-ES_tradnl" sz="2000" b="1" smtClean="0"/>
            <a:t>Cognitiva</a:t>
          </a:r>
          <a:endParaRPr lang="es-SV" sz="2000" b="1" dirty="0"/>
        </a:p>
      </dgm:t>
    </dgm:pt>
    <dgm:pt modelId="{88B1EDAE-D560-475D-858D-321BE6C426CB}" type="parTrans" cxnId="{45B16712-519E-4BE4-B9F0-442CC5E095EB}">
      <dgm:prSet/>
      <dgm:spPr/>
      <dgm:t>
        <a:bodyPr/>
        <a:lstStyle/>
        <a:p>
          <a:endParaRPr lang="es-SV" sz="2000" b="1">
            <a:solidFill>
              <a:schemeClr val="bg1"/>
            </a:solidFill>
          </a:endParaRPr>
        </a:p>
      </dgm:t>
    </dgm:pt>
    <dgm:pt modelId="{B5D30F70-714E-4F10-88C8-6D9374C793D5}" type="sibTrans" cxnId="{45B16712-519E-4BE4-B9F0-442CC5E095EB}">
      <dgm:prSet/>
      <dgm:spPr/>
      <dgm:t>
        <a:bodyPr/>
        <a:lstStyle/>
        <a:p>
          <a:endParaRPr lang="es-SV" sz="2000" b="1">
            <a:solidFill>
              <a:schemeClr val="bg1"/>
            </a:solidFill>
          </a:endParaRPr>
        </a:p>
      </dgm:t>
    </dgm:pt>
    <dgm:pt modelId="{17D0EED8-B438-4F33-9495-D33B7562C0B6}">
      <dgm:prSet phldrT="[Texto]" custT="1"/>
      <dgm:spPr/>
      <dgm:t>
        <a:bodyPr/>
        <a:lstStyle/>
        <a:p>
          <a:r>
            <a:rPr lang="es-ES_tradnl" sz="2000" b="1" smtClean="0"/>
            <a:t>Actitudinal</a:t>
          </a:r>
          <a:endParaRPr lang="es-SV" sz="2000" b="1" dirty="0"/>
        </a:p>
      </dgm:t>
    </dgm:pt>
    <dgm:pt modelId="{21E6C258-59F5-4417-AD48-A908237E410E}" type="parTrans" cxnId="{1C5FDC3B-9BFD-4FC7-9C7A-1C5B712D3FA6}">
      <dgm:prSet/>
      <dgm:spPr/>
      <dgm:t>
        <a:bodyPr/>
        <a:lstStyle/>
        <a:p>
          <a:endParaRPr lang="es-SV" sz="2000" b="1">
            <a:solidFill>
              <a:schemeClr val="bg1"/>
            </a:solidFill>
          </a:endParaRPr>
        </a:p>
      </dgm:t>
    </dgm:pt>
    <dgm:pt modelId="{842748A1-D8D9-4014-8BC1-86042480554B}" type="sibTrans" cxnId="{1C5FDC3B-9BFD-4FC7-9C7A-1C5B712D3FA6}">
      <dgm:prSet/>
      <dgm:spPr/>
      <dgm:t>
        <a:bodyPr/>
        <a:lstStyle/>
        <a:p>
          <a:endParaRPr lang="es-SV" sz="2000" b="1">
            <a:solidFill>
              <a:schemeClr val="bg1"/>
            </a:solidFill>
          </a:endParaRPr>
        </a:p>
      </dgm:t>
    </dgm:pt>
    <dgm:pt modelId="{7CB45C78-759C-4C77-88B7-8B79C60EDDB0}">
      <dgm:prSet phldrT="[Texto]" custT="1"/>
      <dgm:spPr/>
      <dgm:t>
        <a:bodyPr/>
        <a:lstStyle/>
        <a:p>
          <a:r>
            <a:rPr lang="es-ES_tradnl" sz="2000" b="1" smtClean="0"/>
            <a:t>Axiológica</a:t>
          </a:r>
          <a:endParaRPr lang="es-SV" sz="2000" b="1" dirty="0"/>
        </a:p>
      </dgm:t>
    </dgm:pt>
    <dgm:pt modelId="{E1CF77E3-79CF-43F1-B327-961E49B8ED2C}" type="sibTrans" cxnId="{BABDFED8-CD83-4348-985F-495B740A0354}">
      <dgm:prSet/>
      <dgm:spPr/>
      <dgm:t>
        <a:bodyPr/>
        <a:lstStyle/>
        <a:p>
          <a:endParaRPr lang="es-SV" sz="2000" b="1">
            <a:solidFill>
              <a:schemeClr val="bg1"/>
            </a:solidFill>
          </a:endParaRPr>
        </a:p>
      </dgm:t>
    </dgm:pt>
    <dgm:pt modelId="{F8A56633-40BE-4725-A1BF-4D832B0B3E7F}" type="parTrans" cxnId="{BABDFED8-CD83-4348-985F-495B740A0354}">
      <dgm:prSet/>
      <dgm:spPr/>
      <dgm:t>
        <a:bodyPr/>
        <a:lstStyle/>
        <a:p>
          <a:endParaRPr lang="es-SV" sz="2000" b="1">
            <a:solidFill>
              <a:schemeClr val="bg1"/>
            </a:solidFill>
          </a:endParaRPr>
        </a:p>
      </dgm:t>
    </dgm:pt>
    <dgm:pt modelId="{06069414-47A3-4F95-BA12-452D7CA9C8A7}" type="pres">
      <dgm:prSet presAssocID="{9B680A63-FB05-4415-96C7-473D0799A084}" presName="compositeShape" presStyleCnt="0">
        <dgm:presLayoutVars>
          <dgm:chMax val="7"/>
          <dgm:dir/>
          <dgm:resizeHandles val="exact"/>
        </dgm:presLayoutVars>
      </dgm:prSet>
      <dgm:spPr/>
    </dgm:pt>
    <dgm:pt modelId="{4DAB5498-465B-4116-97AF-36EE8D192C9C}" type="pres">
      <dgm:prSet presAssocID="{9B680A63-FB05-4415-96C7-473D0799A084}" presName="wedge1" presStyleLbl="node1" presStyleIdx="0" presStyleCnt="4"/>
      <dgm:spPr/>
      <dgm:t>
        <a:bodyPr/>
        <a:lstStyle/>
        <a:p>
          <a:endParaRPr lang="es-CO"/>
        </a:p>
      </dgm:t>
    </dgm:pt>
    <dgm:pt modelId="{41DBCCF5-9909-4860-8D00-19AEE5D3C028}" type="pres">
      <dgm:prSet presAssocID="{9B680A63-FB05-4415-96C7-473D0799A084}" presName="dummy1a" presStyleCnt="0"/>
      <dgm:spPr/>
    </dgm:pt>
    <dgm:pt modelId="{9EBFDD00-F936-437F-8F5B-FC8B65A27856}" type="pres">
      <dgm:prSet presAssocID="{9B680A63-FB05-4415-96C7-473D0799A084}" presName="dummy1b" presStyleCnt="0"/>
      <dgm:spPr/>
    </dgm:pt>
    <dgm:pt modelId="{BA532995-E650-4092-8E8A-B8A42F69FD83}" type="pres">
      <dgm:prSet presAssocID="{9B680A63-FB05-4415-96C7-473D0799A084}" presName="wedge1Tx" presStyleLbl="node1" presStyleIdx="0" presStyleCnt="4">
        <dgm:presLayoutVars>
          <dgm:chMax val="0"/>
          <dgm:chPref val="0"/>
          <dgm:bulletEnabled val="1"/>
        </dgm:presLayoutVars>
      </dgm:prSet>
      <dgm:spPr/>
      <dgm:t>
        <a:bodyPr/>
        <a:lstStyle/>
        <a:p>
          <a:endParaRPr lang="es-CO"/>
        </a:p>
      </dgm:t>
    </dgm:pt>
    <dgm:pt modelId="{D82B7BB1-D51B-4AC0-8895-8EB6E1C5180A}" type="pres">
      <dgm:prSet presAssocID="{9B680A63-FB05-4415-96C7-473D0799A084}" presName="wedge2" presStyleLbl="node1" presStyleIdx="1" presStyleCnt="4"/>
      <dgm:spPr/>
      <dgm:t>
        <a:bodyPr/>
        <a:lstStyle/>
        <a:p>
          <a:endParaRPr lang="es-CO"/>
        </a:p>
      </dgm:t>
    </dgm:pt>
    <dgm:pt modelId="{325C353E-4517-42B0-A37F-A677DD04B734}" type="pres">
      <dgm:prSet presAssocID="{9B680A63-FB05-4415-96C7-473D0799A084}" presName="dummy2a" presStyleCnt="0"/>
      <dgm:spPr/>
    </dgm:pt>
    <dgm:pt modelId="{C1DD905D-2AED-492A-844C-2245B692F41F}" type="pres">
      <dgm:prSet presAssocID="{9B680A63-FB05-4415-96C7-473D0799A084}" presName="dummy2b" presStyleCnt="0"/>
      <dgm:spPr/>
    </dgm:pt>
    <dgm:pt modelId="{5F36A8D0-FDC6-4BAD-BD68-47909158C9C1}" type="pres">
      <dgm:prSet presAssocID="{9B680A63-FB05-4415-96C7-473D0799A084}" presName="wedge2Tx" presStyleLbl="node1" presStyleIdx="1" presStyleCnt="4">
        <dgm:presLayoutVars>
          <dgm:chMax val="0"/>
          <dgm:chPref val="0"/>
          <dgm:bulletEnabled val="1"/>
        </dgm:presLayoutVars>
      </dgm:prSet>
      <dgm:spPr/>
      <dgm:t>
        <a:bodyPr/>
        <a:lstStyle/>
        <a:p>
          <a:endParaRPr lang="es-CO"/>
        </a:p>
      </dgm:t>
    </dgm:pt>
    <dgm:pt modelId="{0D256A13-FD32-4EE6-BF15-302F613496B6}" type="pres">
      <dgm:prSet presAssocID="{9B680A63-FB05-4415-96C7-473D0799A084}" presName="wedge3" presStyleLbl="node1" presStyleIdx="2" presStyleCnt="4"/>
      <dgm:spPr/>
      <dgm:t>
        <a:bodyPr/>
        <a:lstStyle/>
        <a:p>
          <a:endParaRPr lang="es-CO"/>
        </a:p>
      </dgm:t>
    </dgm:pt>
    <dgm:pt modelId="{5C216980-564E-40E1-B73B-894553D930AA}" type="pres">
      <dgm:prSet presAssocID="{9B680A63-FB05-4415-96C7-473D0799A084}" presName="dummy3a" presStyleCnt="0"/>
      <dgm:spPr/>
    </dgm:pt>
    <dgm:pt modelId="{5905885D-7B0F-408C-B680-CC101877E5C7}" type="pres">
      <dgm:prSet presAssocID="{9B680A63-FB05-4415-96C7-473D0799A084}" presName="dummy3b" presStyleCnt="0"/>
      <dgm:spPr/>
    </dgm:pt>
    <dgm:pt modelId="{A9FF0FD8-8DFF-4E01-A9B0-99330812537D}" type="pres">
      <dgm:prSet presAssocID="{9B680A63-FB05-4415-96C7-473D0799A084}" presName="wedge3Tx" presStyleLbl="node1" presStyleIdx="2" presStyleCnt="4">
        <dgm:presLayoutVars>
          <dgm:chMax val="0"/>
          <dgm:chPref val="0"/>
          <dgm:bulletEnabled val="1"/>
        </dgm:presLayoutVars>
      </dgm:prSet>
      <dgm:spPr/>
      <dgm:t>
        <a:bodyPr/>
        <a:lstStyle/>
        <a:p>
          <a:endParaRPr lang="es-CO"/>
        </a:p>
      </dgm:t>
    </dgm:pt>
    <dgm:pt modelId="{D75961A1-F4CE-4735-B63C-00D8401BDA8B}" type="pres">
      <dgm:prSet presAssocID="{9B680A63-FB05-4415-96C7-473D0799A084}" presName="wedge4" presStyleLbl="node1" presStyleIdx="3" presStyleCnt="4"/>
      <dgm:spPr/>
      <dgm:t>
        <a:bodyPr/>
        <a:lstStyle/>
        <a:p>
          <a:endParaRPr lang="es-SV"/>
        </a:p>
      </dgm:t>
    </dgm:pt>
    <dgm:pt modelId="{4E13BA7F-B9A2-4CBB-8E6B-300B449C09A6}" type="pres">
      <dgm:prSet presAssocID="{9B680A63-FB05-4415-96C7-473D0799A084}" presName="dummy4a" presStyleCnt="0"/>
      <dgm:spPr/>
    </dgm:pt>
    <dgm:pt modelId="{D65C2EE1-4036-4CE9-B3EA-ED8CCAB80B49}" type="pres">
      <dgm:prSet presAssocID="{9B680A63-FB05-4415-96C7-473D0799A084}" presName="dummy4b" presStyleCnt="0"/>
      <dgm:spPr/>
    </dgm:pt>
    <dgm:pt modelId="{57577AB2-AB0B-4C18-883A-3DE4E3563481}" type="pres">
      <dgm:prSet presAssocID="{9B680A63-FB05-4415-96C7-473D0799A084}" presName="wedge4Tx" presStyleLbl="node1" presStyleIdx="3" presStyleCnt="4">
        <dgm:presLayoutVars>
          <dgm:chMax val="0"/>
          <dgm:chPref val="0"/>
          <dgm:bulletEnabled val="1"/>
        </dgm:presLayoutVars>
      </dgm:prSet>
      <dgm:spPr/>
      <dgm:t>
        <a:bodyPr/>
        <a:lstStyle/>
        <a:p>
          <a:endParaRPr lang="es-CO"/>
        </a:p>
      </dgm:t>
    </dgm:pt>
    <dgm:pt modelId="{7340C341-E9F5-4247-B172-0590846158CF}" type="pres">
      <dgm:prSet presAssocID="{9D28B0D4-533D-404C-9733-56813A4CE2D8}" presName="arrowWedge1" presStyleLbl="fgSibTrans2D1" presStyleIdx="0" presStyleCnt="4"/>
      <dgm:spPr/>
    </dgm:pt>
    <dgm:pt modelId="{FBB790EF-A3A5-4D22-9F9A-507C2987588A}" type="pres">
      <dgm:prSet presAssocID="{B5D30F70-714E-4F10-88C8-6D9374C793D5}" presName="arrowWedge2" presStyleLbl="fgSibTrans2D1" presStyleIdx="1" presStyleCnt="4"/>
      <dgm:spPr/>
    </dgm:pt>
    <dgm:pt modelId="{D6EB3818-1D60-4AA5-9BA7-9E92ED38CE27}" type="pres">
      <dgm:prSet presAssocID="{842748A1-D8D9-4014-8BC1-86042480554B}" presName="arrowWedge3" presStyleLbl="fgSibTrans2D1" presStyleIdx="2" presStyleCnt="4"/>
      <dgm:spPr/>
    </dgm:pt>
    <dgm:pt modelId="{A7817901-7749-481B-BCBA-B8A4E939654C}" type="pres">
      <dgm:prSet presAssocID="{E1CF77E3-79CF-43F1-B327-961E49B8ED2C}" presName="arrowWedge4" presStyleLbl="fgSibTrans2D1" presStyleIdx="3" presStyleCnt="4"/>
      <dgm:spPr/>
    </dgm:pt>
  </dgm:ptLst>
  <dgm:cxnLst>
    <dgm:cxn modelId="{1B19A8C9-5BF8-4EB9-85FA-95FDC618FCD3}" type="presOf" srcId="{BD4327BE-32B5-4F95-B4C0-D748C7DF31FA}" destId="{5F36A8D0-FDC6-4BAD-BD68-47909158C9C1}" srcOrd="1" destOrd="0" presId="urn:microsoft.com/office/officeart/2005/8/layout/cycle8"/>
    <dgm:cxn modelId="{BABDFED8-CD83-4348-985F-495B740A0354}" srcId="{9B680A63-FB05-4415-96C7-473D0799A084}" destId="{7CB45C78-759C-4C77-88B7-8B79C60EDDB0}" srcOrd="3" destOrd="0" parTransId="{F8A56633-40BE-4725-A1BF-4D832B0B3E7F}" sibTransId="{E1CF77E3-79CF-43F1-B327-961E49B8ED2C}"/>
    <dgm:cxn modelId="{D6283B01-6862-4CF6-B693-C86FFE63139D}" type="presOf" srcId="{6475A57F-78C9-4959-9CC2-1F6FF57C224D}" destId="{BA532995-E650-4092-8E8A-B8A42F69FD83}" srcOrd="1" destOrd="0" presId="urn:microsoft.com/office/officeart/2005/8/layout/cycle8"/>
    <dgm:cxn modelId="{45B16712-519E-4BE4-B9F0-442CC5E095EB}" srcId="{9B680A63-FB05-4415-96C7-473D0799A084}" destId="{BD4327BE-32B5-4F95-B4C0-D748C7DF31FA}" srcOrd="1" destOrd="0" parTransId="{88B1EDAE-D560-475D-858D-321BE6C426CB}" sibTransId="{B5D30F70-714E-4F10-88C8-6D9374C793D5}"/>
    <dgm:cxn modelId="{9E32CF1C-B60E-4CB4-B7FB-5EB86BE6513F}" type="presOf" srcId="{7CB45C78-759C-4C77-88B7-8B79C60EDDB0}" destId="{57577AB2-AB0B-4C18-883A-3DE4E3563481}" srcOrd="1" destOrd="0" presId="urn:microsoft.com/office/officeart/2005/8/layout/cycle8"/>
    <dgm:cxn modelId="{64F8D2F1-AC0A-4800-BC4C-A2FE07C98B5D}" type="presOf" srcId="{7CB45C78-759C-4C77-88B7-8B79C60EDDB0}" destId="{D75961A1-F4CE-4735-B63C-00D8401BDA8B}" srcOrd="0" destOrd="0" presId="urn:microsoft.com/office/officeart/2005/8/layout/cycle8"/>
    <dgm:cxn modelId="{3C1252F8-6E67-43E4-9D2F-139CBD012CD6}" srcId="{9B680A63-FB05-4415-96C7-473D0799A084}" destId="{6475A57F-78C9-4959-9CC2-1F6FF57C224D}" srcOrd="0" destOrd="0" parTransId="{B30F7917-4016-49DC-A4C0-221866E803E0}" sibTransId="{9D28B0D4-533D-404C-9733-56813A4CE2D8}"/>
    <dgm:cxn modelId="{58C34B36-0A97-47FD-AFA5-C42854028850}" type="presOf" srcId="{17D0EED8-B438-4F33-9495-D33B7562C0B6}" destId="{A9FF0FD8-8DFF-4E01-A9B0-99330812537D}" srcOrd="1" destOrd="0" presId="urn:microsoft.com/office/officeart/2005/8/layout/cycle8"/>
    <dgm:cxn modelId="{529BC59B-A789-4C32-986E-04D7EFF58E27}" type="presOf" srcId="{6475A57F-78C9-4959-9CC2-1F6FF57C224D}" destId="{4DAB5498-465B-4116-97AF-36EE8D192C9C}" srcOrd="0" destOrd="0" presId="urn:microsoft.com/office/officeart/2005/8/layout/cycle8"/>
    <dgm:cxn modelId="{749B6ED8-914D-49D8-B1A8-DF0469E02A0F}" type="presOf" srcId="{BD4327BE-32B5-4F95-B4C0-D748C7DF31FA}" destId="{D82B7BB1-D51B-4AC0-8895-8EB6E1C5180A}" srcOrd="0" destOrd="0" presId="urn:microsoft.com/office/officeart/2005/8/layout/cycle8"/>
    <dgm:cxn modelId="{1C5FDC3B-9BFD-4FC7-9C7A-1C5B712D3FA6}" srcId="{9B680A63-FB05-4415-96C7-473D0799A084}" destId="{17D0EED8-B438-4F33-9495-D33B7562C0B6}" srcOrd="2" destOrd="0" parTransId="{21E6C258-59F5-4417-AD48-A908237E410E}" sibTransId="{842748A1-D8D9-4014-8BC1-86042480554B}"/>
    <dgm:cxn modelId="{39066214-E9DB-48F8-8711-FF6B00C3538E}" type="presOf" srcId="{9B680A63-FB05-4415-96C7-473D0799A084}" destId="{06069414-47A3-4F95-BA12-452D7CA9C8A7}" srcOrd="0" destOrd="0" presId="urn:microsoft.com/office/officeart/2005/8/layout/cycle8"/>
    <dgm:cxn modelId="{628B7F33-5931-47E4-B8E2-5C2DF0DA601E}" type="presOf" srcId="{17D0EED8-B438-4F33-9495-D33B7562C0B6}" destId="{0D256A13-FD32-4EE6-BF15-302F613496B6}" srcOrd="0" destOrd="0" presId="urn:microsoft.com/office/officeart/2005/8/layout/cycle8"/>
    <dgm:cxn modelId="{7DA6D232-FBA0-4B2B-9185-01ED1EBA9C30}" type="presParOf" srcId="{06069414-47A3-4F95-BA12-452D7CA9C8A7}" destId="{4DAB5498-465B-4116-97AF-36EE8D192C9C}" srcOrd="0" destOrd="0" presId="urn:microsoft.com/office/officeart/2005/8/layout/cycle8"/>
    <dgm:cxn modelId="{4F851485-547A-46F6-97F9-EAF1A820A21D}" type="presParOf" srcId="{06069414-47A3-4F95-BA12-452D7CA9C8A7}" destId="{41DBCCF5-9909-4860-8D00-19AEE5D3C028}" srcOrd="1" destOrd="0" presId="urn:microsoft.com/office/officeart/2005/8/layout/cycle8"/>
    <dgm:cxn modelId="{68FB6AE3-494D-4890-A914-DB4982789066}" type="presParOf" srcId="{06069414-47A3-4F95-BA12-452D7CA9C8A7}" destId="{9EBFDD00-F936-437F-8F5B-FC8B65A27856}" srcOrd="2" destOrd="0" presId="urn:microsoft.com/office/officeart/2005/8/layout/cycle8"/>
    <dgm:cxn modelId="{77850123-2822-4AA6-BCC2-8E50AF7543A3}" type="presParOf" srcId="{06069414-47A3-4F95-BA12-452D7CA9C8A7}" destId="{BA532995-E650-4092-8E8A-B8A42F69FD83}" srcOrd="3" destOrd="0" presId="urn:microsoft.com/office/officeart/2005/8/layout/cycle8"/>
    <dgm:cxn modelId="{ACBC3EA7-9E4C-4288-A63D-A62E742372A3}" type="presParOf" srcId="{06069414-47A3-4F95-BA12-452D7CA9C8A7}" destId="{D82B7BB1-D51B-4AC0-8895-8EB6E1C5180A}" srcOrd="4" destOrd="0" presId="urn:microsoft.com/office/officeart/2005/8/layout/cycle8"/>
    <dgm:cxn modelId="{BEEB0647-98B6-4A52-BDAF-B0B457FC0C77}" type="presParOf" srcId="{06069414-47A3-4F95-BA12-452D7CA9C8A7}" destId="{325C353E-4517-42B0-A37F-A677DD04B734}" srcOrd="5" destOrd="0" presId="urn:microsoft.com/office/officeart/2005/8/layout/cycle8"/>
    <dgm:cxn modelId="{7D96F98B-4E53-4C2F-979C-65ACCB398C9D}" type="presParOf" srcId="{06069414-47A3-4F95-BA12-452D7CA9C8A7}" destId="{C1DD905D-2AED-492A-844C-2245B692F41F}" srcOrd="6" destOrd="0" presId="urn:microsoft.com/office/officeart/2005/8/layout/cycle8"/>
    <dgm:cxn modelId="{5A67BA3F-4848-4C15-B12C-040E86FFB986}" type="presParOf" srcId="{06069414-47A3-4F95-BA12-452D7CA9C8A7}" destId="{5F36A8D0-FDC6-4BAD-BD68-47909158C9C1}" srcOrd="7" destOrd="0" presId="urn:microsoft.com/office/officeart/2005/8/layout/cycle8"/>
    <dgm:cxn modelId="{46A8DB78-65F5-4B43-98E5-3E234948E1CC}" type="presParOf" srcId="{06069414-47A3-4F95-BA12-452D7CA9C8A7}" destId="{0D256A13-FD32-4EE6-BF15-302F613496B6}" srcOrd="8" destOrd="0" presId="urn:microsoft.com/office/officeart/2005/8/layout/cycle8"/>
    <dgm:cxn modelId="{27295247-A336-4F31-9F69-74894859051F}" type="presParOf" srcId="{06069414-47A3-4F95-BA12-452D7CA9C8A7}" destId="{5C216980-564E-40E1-B73B-894553D930AA}" srcOrd="9" destOrd="0" presId="urn:microsoft.com/office/officeart/2005/8/layout/cycle8"/>
    <dgm:cxn modelId="{EA7017E7-BDD2-49A2-A543-19B969C16088}" type="presParOf" srcId="{06069414-47A3-4F95-BA12-452D7CA9C8A7}" destId="{5905885D-7B0F-408C-B680-CC101877E5C7}" srcOrd="10" destOrd="0" presId="urn:microsoft.com/office/officeart/2005/8/layout/cycle8"/>
    <dgm:cxn modelId="{0EFE8447-9F55-446E-859E-59C265E3C553}" type="presParOf" srcId="{06069414-47A3-4F95-BA12-452D7CA9C8A7}" destId="{A9FF0FD8-8DFF-4E01-A9B0-99330812537D}" srcOrd="11" destOrd="0" presId="urn:microsoft.com/office/officeart/2005/8/layout/cycle8"/>
    <dgm:cxn modelId="{B8F6C725-A206-48AA-8509-3321A87C7034}" type="presParOf" srcId="{06069414-47A3-4F95-BA12-452D7CA9C8A7}" destId="{D75961A1-F4CE-4735-B63C-00D8401BDA8B}" srcOrd="12" destOrd="0" presId="urn:microsoft.com/office/officeart/2005/8/layout/cycle8"/>
    <dgm:cxn modelId="{95D6031E-3677-4C45-AD8D-D5150E7E0D3C}" type="presParOf" srcId="{06069414-47A3-4F95-BA12-452D7CA9C8A7}" destId="{4E13BA7F-B9A2-4CBB-8E6B-300B449C09A6}" srcOrd="13" destOrd="0" presId="urn:microsoft.com/office/officeart/2005/8/layout/cycle8"/>
    <dgm:cxn modelId="{28A03572-F2F1-4258-94DB-52E2A85A3A56}" type="presParOf" srcId="{06069414-47A3-4F95-BA12-452D7CA9C8A7}" destId="{D65C2EE1-4036-4CE9-B3EA-ED8CCAB80B49}" srcOrd="14" destOrd="0" presId="urn:microsoft.com/office/officeart/2005/8/layout/cycle8"/>
    <dgm:cxn modelId="{AD6E367C-9534-4F1B-9846-EC9F549E6D9C}" type="presParOf" srcId="{06069414-47A3-4F95-BA12-452D7CA9C8A7}" destId="{57577AB2-AB0B-4C18-883A-3DE4E3563481}" srcOrd="15" destOrd="0" presId="urn:microsoft.com/office/officeart/2005/8/layout/cycle8"/>
    <dgm:cxn modelId="{26E8946E-705A-4723-89CE-547A3D6E9D21}" type="presParOf" srcId="{06069414-47A3-4F95-BA12-452D7CA9C8A7}" destId="{7340C341-E9F5-4247-B172-0590846158CF}" srcOrd="16" destOrd="0" presId="urn:microsoft.com/office/officeart/2005/8/layout/cycle8"/>
    <dgm:cxn modelId="{12280C46-1F61-45A1-863F-D8CDB8E37F5B}" type="presParOf" srcId="{06069414-47A3-4F95-BA12-452D7CA9C8A7}" destId="{FBB790EF-A3A5-4D22-9F9A-507C2987588A}" srcOrd="17" destOrd="0" presId="urn:microsoft.com/office/officeart/2005/8/layout/cycle8"/>
    <dgm:cxn modelId="{3E70B189-2A62-4333-8F49-B17D6164A43C}" type="presParOf" srcId="{06069414-47A3-4F95-BA12-452D7CA9C8A7}" destId="{D6EB3818-1D60-4AA5-9BA7-9E92ED38CE27}" srcOrd="18" destOrd="0" presId="urn:microsoft.com/office/officeart/2005/8/layout/cycle8"/>
    <dgm:cxn modelId="{F00A3C1F-5C6D-4313-9602-5464910D857D}" type="presParOf" srcId="{06069414-47A3-4F95-BA12-452D7CA9C8A7}" destId="{A7817901-7749-481B-BCBA-B8A4E939654C}"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B5498-465B-4116-97AF-36EE8D192C9C}">
      <dsp:nvSpPr>
        <dsp:cNvPr id="0" name=""/>
        <dsp:cNvSpPr/>
      </dsp:nvSpPr>
      <dsp:spPr>
        <a:xfrm>
          <a:off x="2832694" y="377449"/>
          <a:ext cx="5040624" cy="5040624"/>
        </a:xfrm>
        <a:prstGeom prst="pie">
          <a:avLst>
            <a:gd name="adj1" fmla="val 16200000"/>
            <a:gd name="adj2" fmla="val 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b="1" kern="1200" dirty="0" smtClean="0"/>
            <a:t>Instrumental</a:t>
          </a:r>
          <a:endParaRPr lang="es-SV" sz="1800" b="1" kern="1200" dirty="0"/>
        </a:p>
      </dsp:txBody>
      <dsp:txXfrm>
        <a:off x="5508425" y="1422178"/>
        <a:ext cx="1860230" cy="1380171"/>
      </dsp:txXfrm>
    </dsp:sp>
    <dsp:sp modelId="{D82B7BB1-D51B-4AC0-8895-8EB6E1C5180A}">
      <dsp:nvSpPr>
        <dsp:cNvPr id="0" name=""/>
        <dsp:cNvSpPr/>
      </dsp:nvSpPr>
      <dsp:spPr>
        <a:xfrm>
          <a:off x="2832694" y="546670"/>
          <a:ext cx="5040624" cy="5040624"/>
        </a:xfrm>
        <a:prstGeom prst="pie">
          <a:avLst>
            <a:gd name="adj1" fmla="val 0"/>
            <a:gd name="adj2" fmla="val 540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_tradnl" sz="2000" b="1" kern="1200" smtClean="0"/>
            <a:t>Cognitiva</a:t>
          </a:r>
          <a:endParaRPr lang="es-SV" sz="2000" b="1" kern="1200" dirty="0"/>
        </a:p>
      </dsp:txBody>
      <dsp:txXfrm>
        <a:off x="5508425" y="3162394"/>
        <a:ext cx="1860230" cy="1380171"/>
      </dsp:txXfrm>
    </dsp:sp>
    <dsp:sp modelId="{0D256A13-FD32-4EE6-BF15-302F613496B6}">
      <dsp:nvSpPr>
        <dsp:cNvPr id="0" name=""/>
        <dsp:cNvSpPr/>
      </dsp:nvSpPr>
      <dsp:spPr>
        <a:xfrm>
          <a:off x="2663473" y="546670"/>
          <a:ext cx="5040624" cy="5040624"/>
        </a:xfrm>
        <a:prstGeom prst="pie">
          <a:avLst>
            <a:gd name="adj1" fmla="val 5400000"/>
            <a:gd name="adj2" fmla="val 10800000"/>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_tradnl" sz="2000" b="1" kern="1200" smtClean="0"/>
            <a:t>Actitudinal</a:t>
          </a:r>
          <a:endParaRPr lang="es-SV" sz="2000" b="1" kern="1200" dirty="0"/>
        </a:p>
      </dsp:txBody>
      <dsp:txXfrm>
        <a:off x="3168135" y="3162394"/>
        <a:ext cx="1860230" cy="1380171"/>
      </dsp:txXfrm>
    </dsp:sp>
    <dsp:sp modelId="{D75961A1-F4CE-4735-B63C-00D8401BDA8B}">
      <dsp:nvSpPr>
        <dsp:cNvPr id="0" name=""/>
        <dsp:cNvSpPr/>
      </dsp:nvSpPr>
      <dsp:spPr>
        <a:xfrm>
          <a:off x="2663473" y="377449"/>
          <a:ext cx="5040624" cy="5040624"/>
        </a:xfrm>
        <a:prstGeom prst="pie">
          <a:avLst>
            <a:gd name="adj1" fmla="val 10800000"/>
            <a:gd name="adj2" fmla="val 16200000"/>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_tradnl" sz="2000" b="1" kern="1200" smtClean="0"/>
            <a:t>Axiológica</a:t>
          </a:r>
          <a:endParaRPr lang="es-SV" sz="2000" b="1" kern="1200" dirty="0"/>
        </a:p>
      </dsp:txBody>
      <dsp:txXfrm>
        <a:off x="3168135" y="1422178"/>
        <a:ext cx="1860230" cy="1380171"/>
      </dsp:txXfrm>
    </dsp:sp>
    <dsp:sp modelId="{7340C341-E9F5-4247-B172-0590846158CF}">
      <dsp:nvSpPr>
        <dsp:cNvPr id="0" name=""/>
        <dsp:cNvSpPr/>
      </dsp:nvSpPr>
      <dsp:spPr>
        <a:xfrm>
          <a:off x="2520655" y="65410"/>
          <a:ext cx="5664702" cy="5664702"/>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BB790EF-A3A5-4D22-9F9A-507C2987588A}">
      <dsp:nvSpPr>
        <dsp:cNvPr id="0" name=""/>
        <dsp:cNvSpPr/>
      </dsp:nvSpPr>
      <dsp:spPr>
        <a:xfrm>
          <a:off x="2520655" y="234631"/>
          <a:ext cx="5664702" cy="5664702"/>
        </a:xfrm>
        <a:prstGeom prst="circularArrow">
          <a:avLst>
            <a:gd name="adj1" fmla="val 5085"/>
            <a:gd name="adj2" fmla="val 327528"/>
            <a:gd name="adj3" fmla="val 5072472"/>
            <a:gd name="adj4" fmla="val 0"/>
            <a:gd name="adj5" fmla="val 5932"/>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6EB3818-1D60-4AA5-9BA7-9E92ED38CE27}">
      <dsp:nvSpPr>
        <dsp:cNvPr id="0" name=""/>
        <dsp:cNvSpPr/>
      </dsp:nvSpPr>
      <dsp:spPr>
        <a:xfrm>
          <a:off x="2351434" y="234631"/>
          <a:ext cx="5664702" cy="5664702"/>
        </a:xfrm>
        <a:prstGeom prst="circularArrow">
          <a:avLst>
            <a:gd name="adj1" fmla="val 5085"/>
            <a:gd name="adj2" fmla="val 327528"/>
            <a:gd name="adj3" fmla="val 10472472"/>
            <a:gd name="adj4" fmla="val 5400000"/>
            <a:gd name="adj5" fmla="val 5932"/>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817901-7749-481B-BCBA-B8A4E939654C}">
      <dsp:nvSpPr>
        <dsp:cNvPr id="0" name=""/>
        <dsp:cNvSpPr/>
      </dsp:nvSpPr>
      <dsp:spPr>
        <a:xfrm>
          <a:off x="2351434" y="65410"/>
          <a:ext cx="5664702" cy="5664702"/>
        </a:xfrm>
        <a:prstGeom prst="circularArrow">
          <a:avLst>
            <a:gd name="adj1" fmla="val 5085"/>
            <a:gd name="adj2" fmla="val 327528"/>
            <a:gd name="adj3" fmla="val 15872472"/>
            <a:gd name="adj4" fmla="val 10800000"/>
            <a:gd name="adj5" fmla="val 5932"/>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45FE48-F0CD-4C98-96C4-E7C0B5DBA49B}" type="datetimeFigureOut">
              <a:rPr lang="es-ES" smtClean="0"/>
              <a:pPr/>
              <a:t>03/08/2014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CC2A14-6BE3-48E5-878E-94DAF75CD5BA}" type="slidenum">
              <a:rPr lang="es-ES" smtClean="0"/>
              <a:pPr/>
              <a:t>‹Nº›</a:t>
            </a:fld>
            <a:endParaRPr lang="es-ES"/>
          </a:p>
        </p:txBody>
      </p:sp>
    </p:spTree>
    <p:extLst>
      <p:ext uri="{BB962C8B-B14F-4D97-AF65-F5344CB8AC3E}">
        <p14:creationId xmlns:p14="http://schemas.microsoft.com/office/powerpoint/2010/main" val="20701301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C163427-597F-4D6D-BE1E-AC34795EC997}" type="datetimeFigureOut">
              <a:rPr lang="es-ES"/>
              <a:pPr>
                <a:defRPr/>
              </a:pPr>
              <a:t>03/08/2014</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SV"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SV"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F25D7DB-B63E-436F-BC47-2066F9C73CBD}" type="slidenum">
              <a:rPr lang="es-SV"/>
              <a:pPr>
                <a:defRPr/>
              </a:pPr>
              <a:t>‹Nº›</a:t>
            </a:fld>
            <a:endParaRPr lang="es-SV"/>
          </a:p>
        </p:txBody>
      </p:sp>
    </p:spTree>
    <p:extLst>
      <p:ext uri="{BB962C8B-B14F-4D97-AF65-F5344CB8AC3E}">
        <p14:creationId xmlns:p14="http://schemas.microsoft.com/office/powerpoint/2010/main" val="90003833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5"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23556"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s-A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9"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29700"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endParaRPr lang="es-A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pPr>
              <a:defRPr/>
            </a:pPr>
            <a:fld id="{4A4D49ED-AE1E-4B51-B7ED-1CD10568D731}" type="datetime1">
              <a:rPr lang="es-ES" smtClean="0"/>
              <a:pPr>
                <a:defRPr/>
              </a:pPr>
              <a:t>03/08/2014</a:t>
            </a:fld>
            <a:endParaRPr lang="es-SV"/>
          </a:p>
        </p:txBody>
      </p:sp>
      <p:sp>
        <p:nvSpPr>
          <p:cNvPr id="8" name="7 Marcador de pie de página"/>
          <p:cNvSpPr>
            <a:spLocks noGrp="1"/>
          </p:cNvSpPr>
          <p:nvPr>
            <p:ph type="ftr" sz="quarter" idx="11"/>
          </p:nvPr>
        </p:nvSpPr>
        <p:spPr/>
        <p:txBody>
          <a:bodyPr/>
          <a:lstStyle>
            <a:extLst/>
          </a:lstStyle>
          <a:p>
            <a:pPr>
              <a:defRPr/>
            </a:pPr>
            <a:endParaRPr lang="es-SV"/>
          </a:p>
        </p:txBody>
      </p:sp>
      <p:sp>
        <p:nvSpPr>
          <p:cNvPr id="11" name="10 Marcador de número de diapositiva"/>
          <p:cNvSpPr>
            <a:spLocks noGrp="1"/>
          </p:cNvSpPr>
          <p:nvPr>
            <p:ph type="sldNum" sz="quarter" idx="12"/>
          </p:nvPr>
        </p:nvSpPr>
        <p:spPr/>
        <p:txBody>
          <a:bodyPr/>
          <a:lstStyle>
            <a:extLst/>
          </a:lstStyle>
          <a:p>
            <a:pPr>
              <a:defRPr/>
            </a:pPr>
            <a:fld id="{F205EF6A-CCBD-4766-88E5-9B915747DC2F}" type="slidenum">
              <a:rPr lang="es-SV" smtClean="0"/>
              <a:pPr>
                <a:defRPr/>
              </a:pPr>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16E50C45-B3A4-4C2D-BD09-2BA5DB42DEF0}" type="datetime1">
              <a:rPr lang="es-ES" smtClean="0"/>
              <a:pPr>
                <a:defRPr/>
              </a:pPr>
              <a:t>03/08/2014</a:t>
            </a:fld>
            <a:endParaRPr lang="es-SV"/>
          </a:p>
        </p:txBody>
      </p:sp>
      <p:sp>
        <p:nvSpPr>
          <p:cNvPr id="5" name="4 Marcador de pie de página"/>
          <p:cNvSpPr>
            <a:spLocks noGrp="1"/>
          </p:cNvSpPr>
          <p:nvPr>
            <p:ph type="ftr" sz="quarter" idx="11"/>
          </p:nvPr>
        </p:nvSpPr>
        <p:spPr/>
        <p:txBody>
          <a:bodyPr/>
          <a:lstStyle>
            <a:extLst/>
          </a:lstStyle>
          <a:p>
            <a:pPr>
              <a:defRPr/>
            </a:pPr>
            <a:endParaRPr lang="es-SV"/>
          </a:p>
        </p:txBody>
      </p:sp>
      <p:sp>
        <p:nvSpPr>
          <p:cNvPr id="6" name="5 Marcador de número de diapositiva"/>
          <p:cNvSpPr>
            <a:spLocks noGrp="1"/>
          </p:cNvSpPr>
          <p:nvPr>
            <p:ph type="sldNum" sz="quarter" idx="12"/>
          </p:nvPr>
        </p:nvSpPr>
        <p:spPr/>
        <p:txBody>
          <a:bodyPr/>
          <a:lstStyle>
            <a:extLst/>
          </a:lstStyle>
          <a:p>
            <a:pPr>
              <a:defRPr/>
            </a:pPr>
            <a:fld id="{049502BD-DABF-45E4-A7C2-4EB3748FB4C4}" type="slidenum">
              <a:rPr lang="es-SV" smtClean="0"/>
              <a:pPr>
                <a:defRPr/>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B1ABB2EC-C209-4AAC-8CCD-D20BF54E5A86}" type="datetime1">
              <a:rPr lang="es-ES" smtClean="0"/>
              <a:pPr>
                <a:defRPr/>
              </a:pPr>
              <a:t>03/08/2014</a:t>
            </a:fld>
            <a:endParaRPr lang="es-SV"/>
          </a:p>
        </p:txBody>
      </p:sp>
      <p:sp>
        <p:nvSpPr>
          <p:cNvPr id="5" name="4 Marcador de pie de página"/>
          <p:cNvSpPr>
            <a:spLocks noGrp="1"/>
          </p:cNvSpPr>
          <p:nvPr>
            <p:ph type="ftr" sz="quarter" idx="11"/>
          </p:nvPr>
        </p:nvSpPr>
        <p:spPr/>
        <p:txBody>
          <a:bodyPr/>
          <a:lstStyle>
            <a:extLst/>
          </a:lstStyle>
          <a:p>
            <a:pPr>
              <a:defRPr/>
            </a:pPr>
            <a:endParaRPr lang="es-SV"/>
          </a:p>
        </p:txBody>
      </p:sp>
      <p:sp>
        <p:nvSpPr>
          <p:cNvPr id="6" name="5 Marcador de número de diapositiva"/>
          <p:cNvSpPr>
            <a:spLocks noGrp="1"/>
          </p:cNvSpPr>
          <p:nvPr>
            <p:ph type="sldNum" sz="quarter" idx="12"/>
          </p:nvPr>
        </p:nvSpPr>
        <p:spPr/>
        <p:txBody>
          <a:bodyPr/>
          <a:lstStyle>
            <a:extLst/>
          </a:lstStyle>
          <a:p>
            <a:pPr>
              <a:defRPr/>
            </a:pPr>
            <a:fld id="{6D2B3CD0-5871-4689-B6D5-7F5F5BAD0917}" type="slidenum">
              <a:rPr lang="es-SV" smtClean="0"/>
              <a:pPr>
                <a:defRPr/>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0DBF172C-2265-42F8-8A25-C178925E78D3}" type="datetime1">
              <a:rPr lang="es-ES" smtClean="0"/>
              <a:pPr>
                <a:defRPr/>
              </a:pPr>
              <a:t>03/08/2014</a:t>
            </a:fld>
            <a:endParaRPr lang="es-SV"/>
          </a:p>
        </p:txBody>
      </p:sp>
      <p:sp>
        <p:nvSpPr>
          <p:cNvPr id="5" name="4 Marcador de pie de página"/>
          <p:cNvSpPr>
            <a:spLocks noGrp="1"/>
          </p:cNvSpPr>
          <p:nvPr>
            <p:ph type="ftr" sz="quarter" idx="11"/>
          </p:nvPr>
        </p:nvSpPr>
        <p:spPr/>
        <p:txBody>
          <a:bodyPr/>
          <a:lstStyle>
            <a:extLst/>
          </a:lstStyle>
          <a:p>
            <a:pPr>
              <a:defRPr/>
            </a:pPr>
            <a:endParaRPr lang="es-SV"/>
          </a:p>
        </p:txBody>
      </p:sp>
      <p:sp>
        <p:nvSpPr>
          <p:cNvPr id="6" name="5 Marcador de número de diapositiva"/>
          <p:cNvSpPr>
            <a:spLocks noGrp="1"/>
          </p:cNvSpPr>
          <p:nvPr>
            <p:ph type="sldNum" sz="quarter" idx="12"/>
          </p:nvPr>
        </p:nvSpPr>
        <p:spPr/>
        <p:txBody>
          <a:bodyPr/>
          <a:lstStyle>
            <a:extLst/>
          </a:lstStyle>
          <a:p>
            <a:pPr>
              <a:defRPr/>
            </a:pPr>
            <a:fld id="{0E1B7A57-B37F-4A1A-9E74-F3A5767ED93A}" type="slidenum">
              <a:rPr lang="es-SV" smtClean="0"/>
              <a:pPr>
                <a:defRPr/>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a:defRPr/>
            </a:pPr>
            <a:fld id="{E204A97D-98E9-48FE-BBA7-7F4FA43EC4DD}" type="datetime1">
              <a:rPr lang="es-ES" smtClean="0"/>
              <a:pPr>
                <a:defRPr/>
              </a:pPr>
              <a:t>03/08/2014</a:t>
            </a:fld>
            <a:endParaRPr lang="es-SV"/>
          </a:p>
        </p:txBody>
      </p:sp>
      <p:sp>
        <p:nvSpPr>
          <p:cNvPr id="5" name="4 Marcador de pie de página"/>
          <p:cNvSpPr>
            <a:spLocks noGrp="1"/>
          </p:cNvSpPr>
          <p:nvPr>
            <p:ph type="ftr" sz="quarter" idx="11"/>
          </p:nvPr>
        </p:nvSpPr>
        <p:spPr/>
        <p:txBody>
          <a:bodyPr/>
          <a:lstStyle>
            <a:extLst/>
          </a:lstStyle>
          <a:p>
            <a:pPr>
              <a:defRPr/>
            </a:pPr>
            <a:endParaRPr lang="es-SV"/>
          </a:p>
        </p:txBody>
      </p:sp>
      <p:sp>
        <p:nvSpPr>
          <p:cNvPr id="6" name="5 Marcador de número de diapositiva"/>
          <p:cNvSpPr>
            <a:spLocks noGrp="1"/>
          </p:cNvSpPr>
          <p:nvPr>
            <p:ph type="sldNum" sz="quarter" idx="12"/>
          </p:nvPr>
        </p:nvSpPr>
        <p:spPr/>
        <p:txBody>
          <a:bodyPr/>
          <a:lstStyle>
            <a:extLst/>
          </a:lstStyle>
          <a:p>
            <a:pPr>
              <a:defRPr/>
            </a:pPr>
            <a:fld id="{8FBF4DB8-290A-4E4F-9ECA-BE19C2C8FF98}" type="slidenum">
              <a:rPr lang="es-SV" smtClean="0"/>
              <a:pPr>
                <a:defRPr/>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E8A3DC5E-00A5-414E-82C4-2994D6F52D4F}" type="datetime1">
              <a:rPr lang="es-ES" smtClean="0"/>
              <a:pPr>
                <a:defRPr/>
              </a:pPr>
              <a:t>03/08/2014</a:t>
            </a:fld>
            <a:endParaRPr lang="es-SV"/>
          </a:p>
        </p:txBody>
      </p:sp>
      <p:sp>
        <p:nvSpPr>
          <p:cNvPr id="6" name="5 Marcador de pie de página"/>
          <p:cNvSpPr>
            <a:spLocks noGrp="1"/>
          </p:cNvSpPr>
          <p:nvPr>
            <p:ph type="ftr" sz="quarter" idx="11"/>
          </p:nvPr>
        </p:nvSpPr>
        <p:spPr/>
        <p:txBody>
          <a:bodyPr/>
          <a:lstStyle>
            <a:extLst/>
          </a:lstStyle>
          <a:p>
            <a:pPr>
              <a:defRPr/>
            </a:pPr>
            <a:endParaRPr lang="es-SV"/>
          </a:p>
        </p:txBody>
      </p:sp>
      <p:sp>
        <p:nvSpPr>
          <p:cNvPr id="7" name="6 Marcador de número de diapositiva"/>
          <p:cNvSpPr>
            <a:spLocks noGrp="1"/>
          </p:cNvSpPr>
          <p:nvPr>
            <p:ph type="sldNum" sz="quarter" idx="12"/>
          </p:nvPr>
        </p:nvSpPr>
        <p:spPr/>
        <p:txBody>
          <a:bodyPr/>
          <a:lstStyle>
            <a:extLst/>
          </a:lstStyle>
          <a:p>
            <a:pPr>
              <a:defRPr/>
            </a:pPr>
            <a:fld id="{A59C79CE-53BD-4CE9-AD58-82052324CB6E}" type="slidenum">
              <a:rPr lang="es-SV" smtClean="0"/>
              <a:pPr>
                <a:defRPr/>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fld id="{21E594C1-DC3A-44BE-8985-C246167CA38B}" type="datetime1">
              <a:rPr lang="es-ES" smtClean="0"/>
              <a:pPr>
                <a:defRPr/>
              </a:pPr>
              <a:t>03/08/2014</a:t>
            </a:fld>
            <a:endParaRPr lang="es-SV"/>
          </a:p>
        </p:txBody>
      </p:sp>
      <p:sp>
        <p:nvSpPr>
          <p:cNvPr id="8" name="7 Marcador de pie de página"/>
          <p:cNvSpPr>
            <a:spLocks noGrp="1"/>
          </p:cNvSpPr>
          <p:nvPr>
            <p:ph type="ftr" sz="quarter" idx="11"/>
          </p:nvPr>
        </p:nvSpPr>
        <p:spPr/>
        <p:txBody>
          <a:bodyPr/>
          <a:lstStyle>
            <a:extLst/>
          </a:lstStyle>
          <a:p>
            <a:pPr>
              <a:defRPr/>
            </a:pPr>
            <a:endParaRPr lang="es-SV"/>
          </a:p>
        </p:txBody>
      </p:sp>
      <p:sp>
        <p:nvSpPr>
          <p:cNvPr id="9" name="8 Marcador de número de diapositiva"/>
          <p:cNvSpPr>
            <a:spLocks noGrp="1"/>
          </p:cNvSpPr>
          <p:nvPr>
            <p:ph type="sldNum" sz="quarter" idx="12"/>
          </p:nvPr>
        </p:nvSpPr>
        <p:spPr/>
        <p:txBody>
          <a:bodyPr/>
          <a:lstStyle>
            <a:extLst/>
          </a:lstStyle>
          <a:p>
            <a:pPr>
              <a:defRPr/>
            </a:pPr>
            <a:fld id="{AD3B657A-26BF-4451-ACB5-B5624ABEC141}" type="slidenum">
              <a:rPr lang="es-SV" smtClean="0"/>
              <a:pPr>
                <a:defRPr/>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pPr>
              <a:defRPr/>
            </a:pPr>
            <a:fld id="{6EA9B37E-5BAB-4305-9DF4-D15FABFF2841}" type="datetime1">
              <a:rPr lang="es-ES" smtClean="0"/>
              <a:pPr>
                <a:defRPr/>
              </a:pPr>
              <a:t>03/08/2014</a:t>
            </a:fld>
            <a:endParaRPr lang="es-SV"/>
          </a:p>
        </p:txBody>
      </p:sp>
      <p:sp>
        <p:nvSpPr>
          <p:cNvPr id="4" name="3 Marcador de pie de página"/>
          <p:cNvSpPr>
            <a:spLocks noGrp="1"/>
          </p:cNvSpPr>
          <p:nvPr>
            <p:ph type="ftr" sz="quarter" idx="11"/>
          </p:nvPr>
        </p:nvSpPr>
        <p:spPr/>
        <p:txBody>
          <a:bodyPr/>
          <a:lstStyle>
            <a:extLst/>
          </a:lstStyle>
          <a:p>
            <a:pPr>
              <a:defRPr/>
            </a:pPr>
            <a:endParaRPr lang="es-SV"/>
          </a:p>
        </p:txBody>
      </p:sp>
      <p:sp>
        <p:nvSpPr>
          <p:cNvPr id="5" name="4 Marcador de número de diapositiva"/>
          <p:cNvSpPr>
            <a:spLocks noGrp="1"/>
          </p:cNvSpPr>
          <p:nvPr>
            <p:ph type="sldNum" sz="quarter" idx="12"/>
          </p:nvPr>
        </p:nvSpPr>
        <p:spPr/>
        <p:txBody>
          <a:bodyPr/>
          <a:lstStyle>
            <a:extLst/>
          </a:lstStyle>
          <a:p>
            <a:pPr>
              <a:defRPr/>
            </a:pPr>
            <a:fld id="{EE39CDDD-2085-4F3D-ABDA-33508A3C4172}" type="slidenum">
              <a:rPr lang="es-SV" smtClean="0"/>
              <a:pPr>
                <a:defRPr/>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pPr>
              <a:defRPr/>
            </a:pPr>
            <a:fld id="{CF098918-5796-4805-8FF4-EC6E3C1724FC}" type="datetime1">
              <a:rPr lang="es-ES" smtClean="0"/>
              <a:pPr>
                <a:defRPr/>
              </a:pPr>
              <a:t>03/08/2014</a:t>
            </a:fld>
            <a:endParaRPr lang="es-SV"/>
          </a:p>
        </p:txBody>
      </p:sp>
      <p:sp>
        <p:nvSpPr>
          <p:cNvPr id="3" name="2 Marcador de pie de página"/>
          <p:cNvSpPr>
            <a:spLocks noGrp="1"/>
          </p:cNvSpPr>
          <p:nvPr>
            <p:ph type="ftr" sz="quarter" idx="11"/>
          </p:nvPr>
        </p:nvSpPr>
        <p:spPr/>
        <p:txBody>
          <a:bodyPr/>
          <a:lstStyle>
            <a:extLst/>
          </a:lstStyle>
          <a:p>
            <a:pPr>
              <a:defRPr/>
            </a:pPr>
            <a:endParaRPr lang="es-SV"/>
          </a:p>
        </p:txBody>
      </p:sp>
      <p:sp>
        <p:nvSpPr>
          <p:cNvPr id="4" name="3 Marcador de número de diapositiva"/>
          <p:cNvSpPr>
            <a:spLocks noGrp="1"/>
          </p:cNvSpPr>
          <p:nvPr>
            <p:ph type="sldNum" sz="quarter" idx="12"/>
          </p:nvPr>
        </p:nvSpPr>
        <p:spPr/>
        <p:txBody>
          <a:bodyPr/>
          <a:lstStyle>
            <a:extLst/>
          </a:lstStyle>
          <a:p>
            <a:pPr>
              <a:defRPr/>
            </a:pPr>
            <a:fld id="{B483CB5F-C491-40FF-A5F6-DB4B0E1E74DE}" type="slidenum">
              <a:rPr lang="es-SV" smtClean="0"/>
              <a:pPr>
                <a:defRPr/>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596FB636-C722-4FB5-ADD7-4DB1575CD643}" type="datetime1">
              <a:rPr lang="es-ES" smtClean="0"/>
              <a:pPr>
                <a:defRPr/>
              </a:pPr>
              <a:t>03/08/2014</a:t>
            </a:fld>
            <a:endParaRPr lang="es-SV"/>
          </a:p>
        </p:txBody>
      </p:sp>
      <p:sp>
        <p:nvSpPr>
          <p:cNvPr id="6" name="5 Marcador de pie de página"/>
          <p:cNvSpPr>
            <a:spLocks noGrp="1"/>
          </p:cNvSpPr>
          <p:nvPr>
            <p:ph type="ftr" sz="quarter" idx="11"/>
          </p:nvPr>
        </p:nvSpPr>
        <p:spPr/>
        <p:txBody>
          <a:bodyPr/>
          <a:lstStyle>
            <a:extLst/>
          </a:lstStyle>
          <a:p>
            <a:pPr>
              <a:defRPr/>
            </a:pPr>
            <a:endParaRPr lang="es-SV"/>
          </a:p>
        </p:txBody>
      </p:sp>
      <p:sp>
        <p:nvSpPr>
          <p:cNvPr id="7" name="6 Marcador de número de diapositiva"/>
          <p:cNvSpPr>
            <a:spLocks noGrp="1"/>
          </p:cNvSpPr>
          <p:nvPr>
            <p:ph type="sldNum" sz="quarter" idx="12"/>
          </p:nvPr>
        </p:nvSpPr>
        <p:spPr/>
        <p:txBody>
          <a:bodyPr/>
          <a:lstStyle>
            <a:extLst/>
          </a:lstStyle>
          <a:p>
            <a:pPr>
              <a:defRPr/>
            </a:pPr>
            <a:fld id="{BF4A888A-EC4F-4EE2-AFDA-B9C815EF4B95}" type="slidenum">
              <a:rPr lang="es-SV" smtClean="0"/>
              <a:pPr>
                <a:defRPr/>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F698A44B-9004-45B7-9097-4B65A37CD976}" type="datetime1">
              <a:rPr lang="es-ES" smtClean="0"/>
              <a:pPr>
                <a:defRPr/>
              </a:pPr>
              <a:t>03/08/2014</a:t>
            </a:fld>
            <a:endParaRPr lang="es-SV"/>
          </a:p>
        </p:txBody>
      </p:sp>
      <p:sp>
        <p:nvSpPr>
          <p:cNvPr id="6" name="5 Marcador de pie de página"/>
          <p:cNvSpPr>
            <a:spLocks noGrp="1"/>
          </p:cNvSpPr>
          <p:nvPr>
            <p:ph type="ftr" sz="quarter" idx="11"/>
          </p:nvPr>
        </p:nvSpPr>
        <p:spPr/>
        <p:txBody>
          <a:bodyPr/>
          <a:lstStyle>
            <a:extLst/>
          </a:lstStyle>
          <a:p>
            <a:pPr>
              <a:defRPr/>
            </a:pPr>
            <a:endParaRPr lang="es-SV"/>
          </a:p>
        </p:txBody>
      </p:sp>
      <p:sp>
        <p:nvSpPr>
          <p:cNvPr id="7" name="6 Marcador de número de diapositiva"/>
          <p:cNvSpPr>
            <a:spLocks noGrp="1"/>
          </p:cNvSpPr>
          <p:nvPr>
            <p:ph type="sldNum" sz="quarter" idx="12"/>
          </p:nvPr>
        </p:nvSpPr>
        <p:spPr/>
        <p:txBody>
          <a:bodyPr/>
          <a:lstStyle>
            <a:extLst/>
          </a:lstStyle>
          <a:p>
            <a:pPr>
              <a:defRPr/>
            </a:pPr>
            <a:fld id="{EC6B4D68-7395-4A1B-AB2A-976BC1542F70}" type="slidenum">
              <a:rPr lang="es-SV" smtClean="0"/>
              <a:pPr>
                <a:defRPr/>
              </a:pPr>
              <a:t>‹Nº›</a:t>
            </a:fld>
            <a:endParaRPr lang="es-SV"/>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5FE7EB6E-4F26-4745-BC71-28D1E37D6997}" type="datetime1">
              <a:rPr lang="es-ES" smtClean="0"/>
              <a:pPr>
                <a:defRPr/>
              </a:pPr>
              <a:t>03/08/2014</a:t>
            </a:fld>
            <a:endParaRPr lang="es-SV"/>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s-SV"/>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E560548F-FB67-4E62-8C5F-A7F40665CE0C}" type="slidenum">
              <a:rPr lang="es-SV" smtClean="0"/>
              <a:pPr>
                <a:defRPr/>
              </a:pPr>
              <a:t>‹Nº›</a:t>
            </a:fld>
            <a:endParaRPr lang="es-SV"/>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onnect.educause.edu/Library/EDUCAUSE+Quarterly/ConnectingtheDigitalDotsL/39969"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icrosoft.com/about/corporatecitizenship/citizenship/giving/programs/up/digitalliteracy/spa/default.mspx"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ibersociedad.net/congres2006/gts/comunicacio.php?llengua=es&amp;id=84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097" name="Text Box 1"/>
          <p:cNvSpPr txBox="1">
            <a:spLocks noChangeArrowheads="1"/>
          </p:cNvSpPr>
          <p:nvPr/>
        </p:nvSpPr>
        <p:spPr bwMode="auto">
          <a:xfrm>
            <a:off x="1475656" y="0"/>
            <a:ext cx="7668344" cy="6573982"/>
          </a:xfrm>
          <a:prstGeom prst="rect">
            <a:avLst/>
          </a:prstGeom>
          <a:noFill/>
          <a:ln w="9525">
            <a:noFill/>
            <a:round/>
            <a:headEnd/>
            <a:tailEnd/>
          </a:ln>
          <a:effectLst/>
          <a:scene3d>
            <a:camera prst="orthographicFront">
              <a:rot lat="0" lon="0" rev="0"/>
            </a:camera>
            <a:lightRig rig="contrasting" dir="t">
              <a:rot lat="0" lon="0" rev="7800000"/>
            </a:lightRig>
          </a:scene3d>
          <a:sp3d>
            <a:bevelT w="139700" h="139700"/>
          </a:sp3d>
        </p:spPr>
        <p:txBody>
          <a:bodyPr wrap="none" lIns="81639" tIns="40820" rIns="81639" bIns="40820">
            <a:scene3d>
              <a:camera prst="perspectiveFront"/>
              <a:lightRig rig="threePt" dir="t"/>
            </a:scene3d>
          </a:bodyPr>
          <a:lstStyle/>
          <a:p>
            <a:pPr algn="ctr" fontAlgn="auto">
              <a:lnSpc>
                <a:spcPct val="128000"/>
              </a:lnSpc>
              <a:spcBef>
                <a:spcPts val="0"/>
              </a:spcBef>
              <a:spcAft>
                <a:spcPts val="0"/>
              </a:spcAft>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s-SV" sz="4400" b="1" dirty="0">
              <a:ln w="17780" cmpd="sng">
                <a:solidFill>
                  <a:schemeClr val="tx2">
                    <a:lumMod val="75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toba" charset="0"/>
              <a:ea typeface="DejaVu Sans" charset="0"/>
              <a:cs typeface="DejaVu Sans" charset="0"/>
            </a:endParaRPr>
          </a:p>
          <a:p>
            <a:pPr algn="ctr" fontAlgn="auto">
              <a:lnSpc>
                <a:spcPct val="128000"/>
              </a:lnSpc>
              <a:spcBef>
                <a:spcPts val="0"/>
              </a:spcBef>
              <a:spcAft>
                <a:spcPts val="0"/>
              </a:spcAft>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s-SV" sz="3600" b="1" dirty="0">
              <a:ln w="17780" cmpd="sng">
                <a:solidFill>
                  <a:schemeClr val="tx2">
                    <a:lumMod val="75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toba" charset="0"/>
              <a:ea typeface="DejaVu Sans" charset="0"/>
              <a:cs typeface="DejaVu Sans" charset="0"/>
            </a:endParaRPr>
          </a:p>
          <a:p>
            <a:pPr algn="ctr" fontAlgn="auto">
              <a:spcBef>
                <a:spcPts val="0"/>
              </a:spcBef>
              <a:spcAft>
                <a:spcPts val="0"/>
              </a:spcAft>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s-SV" sz="1400" b="1" dirty="0">
              <a:ln w="17780" cmpd="sng">
                <a:solidFill>
                  <a:schemeClr val="tx2">
                    <a:lumMod val="75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ea typeface="DejaVu Sans" charset="0"/>
              <a:cs typeface="DejaVu Sans" charset="0"/>
            </a:endParaRPr>
          </a:p>
        </p:txBody>
      </p:sp>
      <p:sp>
        <p:nvSpPr>
          <p:cNvPr id="8" name="7 Rectángulo"/>
          <p:cNvSpPr/>
          <p:nvPr/>
        </p:nvSpPr>
        <p:spPr>
          <a:xfrm>
            <a:off x="16446" y="-99392"/>
            <a:ext cx="914400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9" name="Picture 2" descr="http://globalbackend.educ.ar/repositorio/imagen/ver?image_id=1f331734-f7a0-41de-a054-d9b119cf4612"/>
          <p:cNvPicPr>
            <a:picLocks noChangeAspect="1" noChangeArrowheads="1"/>
          </p:cNvPicPr>
          <p:nvPr/>
        </p:nvPicPr>
        <p:blipFill>
          <a:blip r:embed="rId3"/>
          <a:srcRect/>
          <a:stretch>
            <a:fillRect/>
          </a:stretch>
        </p:blipFill>
        <p:spPr bwMode="auto">
          <a:xfrm>
            <a:off x="0" y="1943090"/>
            <a:ext cx="9144000" cy="4003994"/>
          </a:xfrm>
          <a:prstGeom prst="rect">
            <a:avLst/>
          </a:prstGeom>
          <a:noFill/>
        </p:spPr>
      </p:pic>
      <p:sp>
        <p:nvSpPr>
          <p:cNvPr id="12" name="11 Rectángulo"/>
          <p:cNvSpPr/>
          <p:nvPr/>
        </p:nvSpPr>
        <p:spPr>
          <a:xfrm>
            <a:off x="0" y="-71462"/>
            <a:ext cx="9144000" cy="692946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SV"/>
          </a:p>
        </p:txBody>
      </p:sp>
      <p:sp>
        <p:nvSpPr>
          <p:cNvPr id="3" name="2 CuadroTexto"/>
          <p:cNvSpPr txBox="1"/>
          <p:nvPr/>
        </p:nvSpPr>
        <p:spPr>
          <a:xfrm>
            <a:off x="1475656" y="620688"/>
            <a:ext cx="6552728" cy="707886"/>
          </a:xfrm>
          <a:prstGeom prst="rect">
            <a:avLst/>
          </a:prstGeom>
          <a:noFill/>
        </p:spPr>
        <p:txBody>
          <a:bodyPr wrap="square" rtlCol="0">
            <a:spAutoFit/>
          </a:bodyPr>
          <a:lstStyle/>
          <a:p>
            <a:pPr algn="ctr"/>
            <a:r>
              <a:rPr lang="es-CO" sz="4000" dirty="0" smtClean="0"/>
              <a:t>COLEGIO TOLEDO PLATA </a:t>
            </a:r>
            <a:endParaRPr lang="es-CO" sz="4000" dirty="0"/>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476672"/>
            <a:ext cx="8280920" cy="5909310"/>
          </a:xfrm>
          <a:prstGeom prst="rect">
            <a:avLst/>
          </a:prstGeom>
          <a:noFill/>
        </p:spPr>
        <p:txBody>
          <a:bodyPr wrap="square" rtlCol="0">
            <a:spAutoFit/>
          </a:bodyPr>
          <a:lstStyle/>
          <a:p>
            <a:pPr algn="just">
              <a:lnSpc>
                <a:spcPct val="150000"/>
              </a:lnSpc>
            </a:pPr>
            <a:r>
              <a:rPr lang="es-MX" sz="2800" dirty="0" smtClean="0">
                <a:latin typeface="Arial Rounded MT Bold" pitchFamily="34" charset="0"/>
              </a:rPr>
              <a:t>“La alfabetización digital, en lo referido a Internet y las nuevas redes, no queda en la capacidad de acceso (intelectual, técnico y económico), sino que ha de capacitar para trabajar y mejorar el nuevo entorno, para hacer un uso responsable de la red y contribuir a democratizar el ciberespacio” </a:t>
            </a:r>
          </a:p>
          <a:p>
            <a:pPr algn="r"/>
            <a:endParaRPr lang="es-MX" sz="2000" dirty="0" smtClean="0">
              <a:latin typeface="Arial Rounded MT Bold" pitchFamily="34" charset="0"/>
            </a:endParaRPr>
          </a:p>
          <a:p>
            <a:pPr algn="r"/>
            <a:r>
              <a:rPr lang="es-MX" sz="2000" dirty="0" smtClean="0">
                <a:latin typeface="Arial Rounded MT Bold" pitchFamily="34" charset="0"/>
              </a:rPr>
              <a:t>Gutiérrez, A. (2003): </a:t>
            </a:r>
          </a:p>
          <a:p>
            <a:pPr algn="r"/>
            <a:r>
              <a:rPr lang="es-MX" sz="2000" dirty="0" smtClean="0">
                <a:latin typeface="Arial Rounded MT Bold" pitchFamily="34" charset="0"/>
              </a:rPr>
              <a:t>Alfabetización digital. </a:t>
            </a:r>
          </a:p>
          <a:p>
            <a:pPr algn="r"/>
            <a:r>
              <a:rPr lang="es-MX" sz="2000" dirty="0" smtClean="0">
                <a:latin typeface="Arial Rounded MT Bold" pitchFamily="34" charset="0"/>
              </a:rPr>
              <a:t>Algo más que ratones y teclas. Barcelona: </a:t>
            </a:r>
            <a:r>
              <a:rPr lang="es-MX" sz="2000" dirty="0" err="1" smtClean="0">
                <a:latin typeface="Arial Rounded MT Bold" pitchFamily="34" charset="0"/>
              </a:rPr>
              <a:t>Gedisa</a:t>
            </a:r>
            <a:r>
              <a:rPr lang="es-MX" sz="2400" dirty="0" smtClean="0">
                <a:latin typeface="Arial Rounded MT Bold" pitchFamily="34" charset="0"/>
              </a:rPr>
              <a:t>.</a:t>
            </a:r>
          </a:p>
        </p:txBody>
      </p:sp>
      <p:sp>
        <p:nvSpPr>
          <p:cNvPr id="4" name="Rectangle 9"/>
          <p:cNvSpPr>
            <a:spLocks noChangeArrowheads="1"/>
          </p:cNvSpPr>
          <p:nvPr/>
        </p:nvSpPr>
        <p:spPr bwMode="auto">
          <a:xfrm>
            <a:off x="31750" y="5453063"/>
            <a:ext cx="1308100" cy="1306512"/>
          </a:xfrm>
          <a:prstGeom prst="rect">
            <a:avLst/>
          </a:prstGeom>
          <a:solidFill>
            <a:srgbClr val="94BD5E">
              <a:alpha val="50000"/>
            </a:srgbClr>
          </a:solidFill>
          <a:ln w="9525">
            <a:noFill/>
            <a:round/>
            <a:headEnd/>
            <a:tailEnd/>
          </a:ln>
          <a:effectLst>
            <a:outerShdw dist="152735" dir="2700000" algn="ctr" rotWithShape="0">
              <a:srgbClr val="808080">
                <a:alpha val="50027"/>
              </a:srgbClr>
            </a:outerShdw>
          </a:effectLst>
        </p:spPr>
        <p:txBody>
          <a:bodyPr lIns="81639" tIns="40820" rIns="81639" bIns="40820" anchor="ctr" anchorCtr="1"/>
          <a:lstStyle/>
          <a:p>
            <a:pPr algn="ctr" fontAlgn="auto">
              <a:spcBef>
                <a:spcPts val="0"/>
              </a:spcBef>
              <a:spcAft>
                <a:spcPts val="0"/>
              </a:spcAft>
              <a:tabLst>
                <a:tab pos="656650" algn="l"/>
              </a:tabLst>
              <a:defRPr/>
            </a:pPr>
            <a:r>
              <a:rPr lang="es-SV" dirty="0">
                <a:solidFill>
                  <a:srgbClr val="000000"/>
                </a:solidFill>
                <a:latin typeface="+mn-lt"/>
                <a:ea typeface="DejaVu Sans" charset="0"/>
                <a:cs typeface="DejaVu Sans" charset="0"/>
              </a:rPr>
              <a:t>     </a:t>
            </a:r>
          </a:p>
        </p:txBody>
      </p:sp>
      <p:pic>
        <p:nvPicPr>
          <p:cNvPr id="5" name="Picture 2"/>
          <p:cNvPicPr>
            <a:picLocks noChangeAspect="1" noChangeArrowheads="1"/>
          </p:cNvPicPr>
          <p:nvPr/>
        </p:nvPicPr>
        <p:blipFill>
          <a:blip r:embed="rId2" cstate="print"/>
          <a:srcRect/>
          <a:stretch>
            <a:fillRect/>
          </a:stretch>
        </p:blipFill>
        <p:spPr bwMode="auto">
          <a:xfrm>
            <a:off x="0" y="5697252"/>
            <a:ext cx="1547664" cy="116074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332656"/>
            <a:ext cx="8496944" cy="6786473"/>
          </a:xfrm>
          <a:prstGeom prst="rect">
            <a:avLst/>
          </a:prstGeom>
          <a:noFill/>
        </p:spPr>
        <p:txBody>
          <a:bodyPr wrap="square" rtlCol="0">
            <a:spAutoFit/>
          </a:bodyPr>
          <a:lstStyle/>
          <a:p>
            <a:pPr algn="just">
              <a:lnSpc>
                <a:spcPct val="150000"/>
              </a:lnSpc>
            </a:pPr>
            <a:r>
              <a:rPr lang="es-MX" sz="2400" dirty="0" smtClean="0">
                <a:latin typeface="Arial Rounded MT Bold" pitchFamily="34" charset="0"/>
              </a:rPr>
              <a:t>“Alfabetización Digital representa la habilidad de un individuo para realizar tareas efectivamente en un ambiente digital, donde “digital” significa la información representada en forma numérica y utilizada por las computadoras y Alfabetización (</a:t>
            </a:r>
            <a:r>
              <a:rPr lang="es-MX" sz="2400" dirty="0" err="1" smtClean="0">
                <a:latin typeface="Arial Rounded MT Bold" pitchFamily="34" charset="0"/>
              </a:rPr>
              <a:t>literacy</a:t>
            </a:r>
            <a:r>
              <a:rPr lang="es-MX" sz="2400" dirty="0" smtClean="0">
                <a:latin typeface="Arial Rounded MT Bold" pitchFamily="34" charset="0"/>
              </a:rPr>
              <a:t>) incluye la habilidad de leer y interpretar los  textos, sonidos e imágenes (media), reproducir datos e imágenes a través de la manipulación digital además de evaluar y aplicar nuevo conocimiento adquirido por las comunidades digitales”. </a:t>
            </a:r>
          </a:p>
          <a:p>
            <a:pPr algn="r"/>
            <a:r>
              <a:rPr lang="es-MX" sz="2000" dirty="0" smtClean="0">
                <a:latin typeface="Arial Rounded MT Bold" pitchFamily="34" charset="0"/>
              </a:rPr>
              <a:t>(traducción) </a:t>
            </a:r>
            <a:r>
              <a:rPr lang="es-MX" sz="2000" dirty="0" err="1" smtClean="0">
                <a:latin typeface="Arial Rounded MT Bold" pitchFamily="34" charset="0"/>
                <a:hlinkClick r:id="rId2"/>
              </a:rPr>
              <a:t>Connecting</a:t>
            </a:r>
            <a:r>
              <a:rPr lang="es-MX" sz="2000" dirty="0" smtClean="0">
                <a:latin typeface="Arial Rounded MT Bold" pitchFamily="34" charset="0"/>
                <a:hlinkClick r:id="rId2"/>
              </a:rPr>
              <a:t> </a:t>
            </a:r>
            <a:r>
              <a:rPr lang="es-MX" sz="2000" dirty="0" err="1" smtClean="0">
                <a:latin typeface="Arial Rounded MT Bold" pitchFamily="34" charset="0"/>
                <a:hlinkClick r:id="rId2"/>
              </a:rPr>
              <a:t>the</a:t>
            </a:r>
            <a:r>
              <a:rPr lang="es-MX" sz="2000" dirty="0" smtClean="0">
                <a:latin typeface="Arial Rounded MT Bold" pitchFamily="34" charset="0"/>
                <a:hlinkClick r:id="rId2"/>
              </a:rPr>
              <a:t> Digital </a:t>
            </a:r>
            <a:r>
              <a:rPr lang="es-MX" sz="2000" dirty="0" err="1" smtClean="0">
                <a:latin typeface="Arial Rounded MT Bold" pitchFamily="34" charset="0"/>
                <a:hlinkClick r:id="rId2"/>
              </a:rPr>
              <a:t>Dots</a:t>
            </a:r>
            <a:r>
              <a:rPr lang="es-MX" sz="2000" dirty="0" smtClean="0">
                <a:latin typeface="Arial Rounded MT Bold" pitchFamily="34" charset="0"/>
                <a:hlinkClick r:id="rId2"/>
              </a:rPr>
              <a:t>:</a:t>
            </a:r>
          </a:p>
          <a:p>
            <a:pPr algn="r"/>
            <a:r>
              <a:rPr lang="es-MX" sz="2000" dirty="0" smtClean="0">
                <a:latin typeface="Arial Rounded MT Bold" pitchFamily="34" charset="0"/>
                <a:hlinkClick r:id="rId2"/>
              </a:rPr>
              <a:t> </a:t>
            </a:r>
            <a:r>
              <a:rPr lang="es-MX" sz="2000" dirty="0" err="1" smtClean="0">
                <a:latin typeface="Arial Rounded MT Bold" pitchFamily="34" charset="0"/>
                <a:hlinkClick r:id="rId2"/>
              </a:rPr>
              <a:t>Literacy</a:t>
            </a:r>
            <a:r>
              <a:rPr lang="es-MX" sz="2000" dirty="0" smtClean="0">
                <a:latin typeface="Arial Rounded MT Bold" pitchFamily="34" charset="0"/>
                <a:hlinkClick r:id="rId2"/>
              </a:rPr>
              <a:t> of </a:t>
            </a:r>
            <a:r>
              <a:rPr lang="es-MX" sz="2000" dirty="0" err="1" smtClean="0">
                <a:latin typeface="Arial Rounded MT Bold" pitchFamily="34" charset="0"/>
                <a:hlinkClick r:id="rId2"/>
              </a:rPr>
              <a:t>the</a:t>
            </a:r>
            <a:r>
              <a:rPr lang="es-MX" sz="2000" dirty="0" smtClean="0">
                <a:latin typeface="Arial Rounded MT Bold" pitchFamily="34" charset="0"/>
                <a:hlinkClick r:id="rId2"/>
              </a:rPr>
              <a:t> 21st </a:t>
            </a:r>
            <a:r>
              <a:rPr lang="es-MX" sz="2000" dirty="0" err="1" smtClean="0">
                <a:latin typeface="Arial Rounded MT Bold" pitchFamily="34" charset="0"/>
                <a:hlinkClick r:id="rId2"/>
              </a:rPr>
              <a:t>Century</a:t>
            </a:r>
            <a:r>
              <a:rPr lang="es-MX" sz="2000" dirty="0" smtClean="0">
                <a:latin typeface="Arial Rounded MT Bold" pitchFamily="34" charset="0"/>
                <a:hlinkClick r:id="rId2"/>
              </a:rPr>
              <a:t> </a:t>
            </a:r>
            <a:endParaRPr lang="es-MX" sz="2000" dirty="0" smtClean="0">
              <a:latin typeface="Arial Rounded MT Bold" pitchFamily="34" charset="0"/>
            </a:endParaRPr>
          </a:p>
          <a:p>
            <a:pPr algn="just"/>
            <a:endParaRPr lang="es-MX" sz="2700" dirty="0"/>
          </a:p>
        </p:txBody>
      </p:sp>
      <p:sp>
        <p:nvSpPr>
          <p:cNvPr id="4" name="Rectangle 9"/>
          <p:cNvSpPr>
            <a:spLocks noChangeArrowheads="1"/>
          </p:cNvSpPr>
          <p:nvPr/>
        </p:nvSpPr>
        <p:spPr bwMode="auto">
          <a:xfrm>
            <a:off x="31750" y="5453063"/>
            <a:ext cx="1308100" cy="1306512"/>
          </a:xfrm>
          <a:prstGeom prst="rect">
            <a:avLst/>
          </a:prstGeom>
          <a:solidFill>
            <a:srgbClr val="94BD5E">
              <a:alpha val="50000"/>
            </a:srgbClr>
          </a:solidFill>
          <a:ln w="9525">
            <a:noFill/>
            <a:round/>
            <a:headEnd/>
            <a:tailEnd/>
          </a:ln>
          <a:effectLst>
            <a:outerShdw dist="152735" dir="2700000" algn="ctr" rotWithShape="0">
              <a:srgbClr val="808080">
                <a:alpha val="50027"/>
              </a:srgbClr>
            </a:outerShdw>
          </a:effectLst>
        </p:spPr>
        <p:txBody>
          <a:bodyPr lIns="81639" tIns="40820" rIns="81639" bIns="40820" anchor="ctr" anchorCtr="1"/>
          <a:lstStyle/>
          <a:p>
            <a:pPr algn="ctr" fontAlgn="auto">
              <a:spcBef>
                <a:spcPts val="0"/>
              </a:spcBef>
              <a:spcAft>
                <a:spcPts val="0"/>
              </a:spcAft>
              <a:tabLst>
                <a:tab pos="656650" algn="l"/>
              </a:tabLst>
              <a:defRPr/>
            </a:pPr>
            <a:r>
              <a:rPr lang="es-SV" dirty="0">
                <a:solidFill>
                  <a:srgbClr val="000000"/>
                </a:solidFill>
                <a:latin typeface="+mn-lt"/>
                <a:ea typeface="DejaVu Sans" charset="0"/>
                <a:cs typeface="DejaVu Sans" charset="0"/>
              </a:rPr>
              <a:t>     </a:t>
            </a:r>
          </a:p>
        </p:txBody>
      </p:sp>
      <p:pic>
        <p:nvPicPr>
          <p:cNvPr id="5" name="Picture 2"/>
          <p:cNvPicPr>
            <a:picLocks noChangeAspect="1" noChangeArrowheads="1"/>
          </p:cNvPicPr>
          <p:nvPr/>
        </p:nvPicPr>
        <p:blipFill>
          <a:blip r:embed="rId3" cstate="print"/>
          <a:srcRect/>
          <a:stretch>
            <a:fillRect/>
          </a:stretch>
        </p:blipFill>
        <p:spPr bwMode="auto">
          <a:xfrm>
            <a:off x="395536" y="5797909"/>
            <a:ext cx="1800200" cy="106009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p:cNvSpPr>
          <p:nvPr/>
        </p:nvSpPr>
        <p:spPr>
          <a:xfrm>
            <a:off x="0" y="285736"/>
            <a:ext cx="91440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MX" sz="3000" b="1" dirty="0" smtClean="0">
                <a:latin typeface="+mj-lt"/>
                <a:ea typeface="+mj-ea"/>
                <a:cs typeface="+mj-cs"/>
              </a:rPr>
              <a:t>Dimensiones de la Alfabetización Digital</a:t>
            </a:r>
            <a:endParaRPr lang="es-MX" sz="3000" b="1" dirty="0">
              <a:latin typeface="+mj-lt"/>
              <a:ea typeface="+mj-ea"/>
              <a:cs typeface="+mj-cs"/>
            </a:endParaRPr>
          </a:p>
        </p:txBody>
      </p:sp>
      <p:graphicFrame>
        <p:nvGraphicFramePr>
          <p:cNvPr id="4" name="3 Diagrama"/>
          <p:cNvGraphicFramePr/>
          <p:nvPr/>
        </p:nvGraphicFramePr>
        <p:xfrm>
          <a:off x="-1000164" y="857232"/>
          <a:ext cx="10572792" cy="6000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4DAB5498-465B-4116-97AF-36EE8D192C9C}"/>
                                            </p:graphicEl>
                                          </p:spTgt>
                                        </p:tgtEl>
                                        <p:attrNameLst>
                                          <p:attrName>style.visibility</p:attrName>
                                        </p:attrNameLst>
                                      </p:cBhvr>
                                      <p:to>
                                        <p:strVal val="visible"/>
                                      </p:to>
                                    </p:set>
                                    <p:animEffect transition="in" filter="circle(in)">
                                      <p:cBhvr>
                                        <p:cTn id="7" dur="2000"/>
                                        <p:tgtEl>
                                          <p:spTgt spid="4">
                                            <p:graphicEl>
                                              <a:dgm id="{4DAB5498-465B-4116-97AF-36EE8D192C9C}"/>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graphicEl>
                                              <a:dgm id="{D82B7BB1-D51B-4AC0-8895-8EB6E1C5180A}"/>
                                            </p:graphicEl>
                                          </p:spTgt>
                                        </p:tgtEl>
                                        <p:attrNameLst>
                                          <p:attrName>style.visibility</p:attrName>
                                        </p:attrNameLst>
                                      </p:cBhvr>
                                      <p:to>
                                        <p:strVal val="visible"/>
                                      </p:to>
                                    </p:set>
                                    <p:animEffect transition="in" filter="circle(in)">
                                      <p:cBhvr>
                                        <p:cTn id="10" dur="2000"/>
                                        <p:tgtEl>
                                          <p:spTgt spid="4">
                                            <p:graphicEl>
                                              <a:dgm id="{D82B7BB1-D51B-4AC0-8895-8EB6E1C5180A}"/>
                                            </p:graphic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graphicEl>
                                              <a:dgm id="{0D256A13-FD32-4EE6-BF15-302F613496B6}"/>
                                            </p:graphicEl>
                                          </p:spTgt>
                                        </p:tgtEl>
                                        <p:attrNameLst>
                                          <p:attrName>style.visibility</p:attrName>
                                        </p:attrNameLst>
                                      </p:cBhvr>
                                      <p:to>
                                        <p:strVal val="visible"/>
                                      </p:to>
                                    </p:set>
                                    <p:animEffect transition="in" filter="circle(in)">
                                      <p:cBhvr>
                                        <p:cTn id="13" dur="2000"/>
                                        <p:tgtEl>
                                          <p:spTgt spid="4">
                                            <p:graphicEl>
                                              <a:dgm id="{0D256A13-FD32-4EE6-BF15-302F613496B6}"/>
                                            </p:graphic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graphicEl>
                                              <a:dgm id="{D75961A1-F4CE-4735-B63C-00D8401BDA8B}"/>
                                            </p:graphicEl>
                                          </p:spTgt>
                                        </p:tgtEl>
                                        <p:attrNameLst>
                                          <p:attrName>style.visibility</p:attrName>
                                        </p:attrNameLst>
                                      </p:cBhvr>
                                      <p:to>
                                        <p:strVal val="visible"/>
                                      </p:to>
                                    </p:set>
                                    <p:animEffect transition="in" filter="circle(in)">
                                      <p:cBhvr>
                                        <p:cTn id="16" dur="2000"/>
                                        <p:tgtEl>
                                          <p:spTgt spid="4">
                                            <p:graphicEl>
                                              <a:dgm id="{D75961A1-F4CE-4735-B63C-00D8401BDA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285720" y="428604"/>
            <a:ext cx="8435280" cy="2286016"/>
          </a:xfrm>
        </p:spPr>
        <p:txBody>
          <a:bodyPr>
            <a:normAutofit lnSpcReduction="10000"/>
          </a:bodyPr>
          <a:lstStyle/>
          <a:p>
            <a:pPr algn="ctr">
              <a:lnSpc>
                <a:spcPct val="150000"/>
              </a:lnSpc>
              <a:buNone/>
            </a:pPr>
            <a:r>
              <a:rPr lang="es-MX" sz="2400" b="1" dirty="0" smtClean="0"/>
              <a:t>Dimensión instrumental</a:t>
            </a:r>
            <a:r>
              <a:rPr lang="es-MX" sz="2400" dirty="0" smtClean="0"/>
              <a:t>: relativa al dominio técnico o instrumental de cada tecnología. Es decir, conocimiento práctico o habilidades para el uso del hardware y del software.</a:t>
            </a:r>
            <a:endParaRPr lang="es-MX" sz="2400" dirty="0"/>
          </a:p>
        </p:txBody>
      </p:sp>
      <p:pic>
        <p:nvPicPr>
          <p:cNvPr id="8196" name="Picture 4" descr="http://1.bp.blogspot.com/_z58b215YMZA/TLSTKkH85wI/AAAAAAAAABA/n0jvBEEPapQ/s1600/tecnologia3.jpg"/>
          <p:cNvPicPr>
            <a:picLocks noChangeAspect="1" noChangeArrowheads="1"/>
          </p:cNvPicPr>
          <p:nvPr/>
        </p:nvPicPr>
        <p:blipFill>
          <a:blip r:embed="rId2"/>
          <a:srcRect/>
          <a:stretch>
            <a:fillRect/>
          </a:stretch>
        </p:blipFill>
        <p:spPr bwMode="auto">
          <a:xfrm>
            <a:off x="2285984" y="3000372"/>
            <a:ext cx="4357718" cy="3268289"/>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357158" y="881336"/>
            <a:ext cx="8280920" cy="5976664"/>
          </a:xfrm>
        </p:spPr>
        <p:txBody>
          <a:bodyPr>
            <a:normAutofit/>
          </a:bodyPr>
          <a:lstStyle/>
          <a:p>
            <a:pPr algn="ctr">
              <a:lnSpc>
                <a:spcPct val="150000"/>
              </a:lnSpc>
              <a:buNone/>
            </a:pPr>
            <a:r>
              <a:rPr lang="es-MX" b="1" dirty="0" smtClean="0"/>
              <a:t>Dimensión cognitiva</a:t>
            </a:r>
            <a:r>
              <a:rPr lang="es-MX" dirty="0" smtClean="0"/>
              <a:t>: Aprender a utilizar de forma inteligente la información tanto para acceder a la misma, como a recrearla y difundirla a través de distintas modalidades simbólicas y mediante distintas fuentes y recursos digitales.</a:t>
            </a:r>
            <a:endParaRPr lang="es-MX" dirty="0"/>
          </a:p>
        </p:txBody>
      </p:sp>
      <p:grpSp>
        <p:nvGrpSpPr>
          <p:cNvPr id="7" name="6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SV"/>
            </a:p>
          </p:txBody>
        </p:sp>
        <p:pic>
          <p:nvPicPr>
            <p:cNvPr id="7172" name="Picture 4" descr="http://elblogdnotas.files.wordpress.com/2012/03/duda.gif"/>
            <p:cNvPicPr>
              <a:picLocks noChangeAspect="1" noChangeArrowheads="1"/>
            </p:cNvPicPr>
            <p:nvPr/>
          </p:nvPicPr>
          <p:blipFill>
            <a:blip r:embed="rId2"/>
            <a:srcRect/>
            <a:stretch>
              <a:fillRect/>
            </a:stretch>
          </p:blipFill>
          <p:spPr bwMode="auto">
            <a:xfrm>
              <a:off x="2143108" y="71414"/>
              <a:ext cx="5214974" cy="6633446"/>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i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251520" y="548680"/>
            <a:ext cx="8460432" cy="5688632"/>
          </a:xfrm>
        </p:spPr>
        <p:txBody>
          <a:bodyPr>
            <a:normAutofit/>
          </a:bodyPr>
          <a:lstStyle/>
          <a:p>
            <a:pPr algn="just">
              <a:lnSpc>
                <a:spcPct val="150000"/>
              </a:lnSpc>
            </a:pPr>
            <a:r>
              <a:rPr lang="es-MX" sz="2400" b="1" dirty="0" smtClean="0"/>
              <a:t>Dimensión </a:t>
            </a:r>
            <a:r>
              <a:rPr lang="es-MX" sz="2400" b="1" dirty="0" err="1" smtClean="0"/>
              <a:t>actitudinal</a:t>
            </a:r>
            <a:r>
              <a:rPr lang="es-MX" sz="2400" dirty="0" smtClean="0"/>
              <a:t>: relativa al desarrollo un conjunto de actitudes hacia la tecnología de modo que no se caiga ni en un posicionamiento </a:t>
            </a:r>
            <a:r>
              <a:rPr lang="es-MX" sz="2400" dirty="0" err="1" smtClean="0"/>
              <a:t>tecnofóbico</a:t>
            </a:r>
            <a:r>
              <a:rPr lang="es-MX" sz="2400" dirty="0" smtClean="0"/>
              <a:t> (es decir, que se las rechace sistemáticamente por considerarlas maléficas) ni en una actitud de aceptación acrítica y sumisa de las mismas. </a:t>
            </a:r>
            <a:endParaRPr lang="es-MX" sz="2400" dirty="0"/>
          </a:p>
        </p:txBody>
      </p:sp>
      <p:pic>
        <p:nvPicPr>
          <p:cNvPr id="6151" name="Picture 7" descr="H:\CursoFPPP_UNIVO\imagenes\miedo-a-las-tics.jpg"/>
          <p:cNvPicPr>
            <a:picLocks noChangeAspect="1" noChangeArrowheads="1"/>
          </p:cNvPicPr>
          <p:nvPr/>
        </p:nvPicPr>
        <p:blipFill>
          <a:blip r:embed="rId2"/>
          <a:srcRect/>
          <a:stretch>
            <a:fillRect/>
          </a:stretch>
        </p:blipFill>
        <p:spPr bwMode="auto">
          <a:xfrm>
            <a:off x="2024046" y="533330"/>
            <a:ext cx="5000660" cy="586812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circle(in)">
                                      <p:cBhvr>
                                        <p:cTn id="7" dur="2000"/>
                                        <p:tgtEl>
                                          <p:spTgt spid="61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151"/>
                                        </p:tgtEl>
                                      </p:cBhvr>
                                    </p:animEffect>
                                    <p:set>
                                      <p:cBhvr>
                                        <p:cTn id="12" dur="1" fill="hold">
                                          <p:stCondLst>
                                            <p:cond delay="499"/>
                                          </p:stCondLst>
                                        </p:cTn>
                                        <p:tgtEl>
                                          <p:spTgt spid="61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s.123rf.com/400wm/400/400/Tawng/Tawng1104/Tawng110400031/9428602-siluetas-vectorial-editable-de-personas-en-una-fiesta-de-socializacion.jpg"/>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0" y="-1"/>
            <a:ext cx="9144000" cy="6858001"/>
          </a:xfrm>
          <a:prstGeom prst="rect">
            <a:avLst/>
          </a:prstGeom>
          <a:noFill/>
        </p:spPr>
      </p:pic>
      <p:sp>
        <p:nvSpPr>
          <p:cNvPr id="4" name="3 Marcador de contenido"/>
          <p:cNvSpPr>
            <a:spLocks noGrp="1"/>
          </p:cNvSpPr>
          <p:nvPr>
            <p:ph idx="1"/>
          </p:nvPr>
        </p:nvSpPr>
        <p:spPr>
          <a:xfrm>
            <a:off x="0" y="71462"/>
            <a:ext cx="9144000" cy="6858000"/>
          </a:xfrm>
        </p:spPr>
        <p:txBody>
          <a:bodyPr>
            <a:noAutofit/>
          </a:bodyPr>
          <a:lstStyle/>
          <a:p>
            <a:pPr algn="ctr">
              <a:lnSpc>
                <a:spcPct val="160000"/>
              </a:lnSpc>
              <a:buNone/>
            </a:pPr>
            <a:r>
              <a:rPr lang="es-MX" sz="2400" b="1" dirty="0" smtClean="0">
                <a:solidFill>
                  <a:srgbClr val="FFFF00"/>
                </a:solidFill>
                <a:effectLst>
                  <a:outerShdw blurRad="38100" dist="38100" dir="2700000" algn="tl">
                    <a:srgbClr val="000000">
                      <a:alpha val="43137"/>
                    </a:srgbClr>
                  </a:outerShdw>
                </a:effectLst>
              </a:rPr>
              <a:t>Dimensión axiológica: relativa a la toma de conciencia de que las </a:t>
            </a:r>
            <a:r>
              <a:rPr lang="es-MX" sz="2400" b="1" dirty="0" err="1" smtClean="0">
                <a:solidFill>
                  <a:srgbClr val="FFFF00"/>
                </a:solidFill>
                <a:effectLst>
                  <a:outerShdw blurRad="38100" dist="38100" dir="2700000" algn="tl">
                    <a:srgbClr val="000000">
                      <a:alpha val="43137"/>
                    </a:srgbClr>
                  </a:outerShdw>
                </a:effectLst>
              </a:rPr>
              <a:t>Tic´s</a:t>
            </a:r>
            <a:r>
              <a:rPr lang="es-MX" sz="2400" b="1" dirty="0" smtClean="0">
                <a:solidFill>
                  <a:srgbClr val="FFFF00"/>
                </a:solidFill>
                <a:effectLst>
                  <a:outerShdw blurRad="38100" dist="38100" dir="2700000" algn="tl">
                    <a:srgbClr val="000000">
                      <a:alpha val="43137"/>
                    </a:srgbClr>
                  </a:outerShdw>
                </a:effectLst>
              </a:rPr>
              <a:t> no son </a:t>
            </a:r>
          </a:p>
          <a:p>
            <a:pPr algn="ctr">
              <a:lnSpc>
                <a:spcPct val="160000"/>
              </a:lnSpc>
              <a:buNone/>
            </a:pPr>
            <a:r>
              <a:rPr lang="es-MX" sz="2400" b="1" dirty="0" smtClean="0">
                <a:solidFill>
                  <a:srgbClr val="FFFF00"/>
                </a:solidFill>
                <a:effectLst>
                  <a:outerShdw blurRad="38100" dist="38100" dir="2700000" algn="tl">
                    <a:srgbClr val="000000">
                      <a:alpha val="43137"/>
                    </a:srgbClr>
                  </a:outerShdw>
                </a:effectLst>
              </a:rPr>
              <a:t>asépticas ni neutrales </a:t>
            </a:r>
          </a:p>
          <a:p>
            <a:pPr algn="ctr">
              <a:lnSpc>
                <a:spcPct val="160000"/>
              </a:lnSpc>
              <a:buNone/>
            </a:pPr>
            <a:r>
              <a:rPr lang="es-MX" sz="2400" b="1" dirty="0" smtClean="0">
                <a:solidFill>
                  <a:srgbClr val="FFFF00"/>
                </a:solidFill>
                <a:effectLst>
                  <a:outerShdw blurRad="38100" dist="38100" dir="2700000" algn="tl">
                    <a:srgbClr val="000000">
                      <a:alpha val="43137"/>
                    </a:srgbClr>
                  </a:outerShdw>
                </a:effectLst>
              </a:rPr>
              <a:t>desde un punto de vista social, </a:t>
            </a:r>
          </a:p>
          <a:p>
            <a:pPr algn="ctr">
              <a:lnSpc>
                <a:spcPct val="160000"/>
              </a:lnSpc>
              <a:buNone/>
            </a:pPr>
            <a:r>
              <a:rPr lang="es-MX" sz="2400" b="1" dirty="0" smtClean="0">
                <a:solidFill>
                  <a:srgbClr val="FFFF00"/>
                </a:solidFill>
                <a:effectLst>
                  <a:outerShdw blurRad="38100" dist="38100" dir="2700000" algn="tl">
                    <a:srgbClr val="000000">
                      <a:alpha val="43137"/>
                    </a:srgbClr>
                  </a:outerShdw>
                </a:effectLst>
              </a:rPr>
              <a:t>sino que las mismas inciden significativamente en el entorno cultural y político de nuestra sociedad, </a:t>
            </a:r>
            <a:r>
              <a:rPr lang="es-MX" sz="2400" b="1" dirty="0" smtClean="0">
                <a:solidFill>
                  <a:schemeClr val="bg1"/>
                </a:solidFill>
                <a:effectLst>
                  <a:outerShdw blurRad="38100" dist="38100" dir="2700000" algn="tl">
                    <a:srgbClr val="000000">
                      <a:alpha val="43137"/>
                    </a:srgbClr>
                  </a:outerShdw>
                </a:effectLst>
              </a:rPr>
              <a:t>así como a la adquisición de valores y criterios éticos con relación al uso de la información y de la tecnología evitando conductas de comunicación socialmente negativas.</a:t>
            </a:r>
            <a:endParaRPr lang="es-MX" sz="2400" b="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20688"/>
            <a:ext cx="8435280" cy="5289451"/>
          </a:xfrm>
        </p:spPr>
        <p:txBody>
          <a:bodyPr>
            <a:normAutofit fontScale="92500" lnSpcReduction="20000"/>
          </a:bodyPr>
          <a:lstStyle/>
          <a:p>
            <a:pPr algn="just">
              <a:lnSpc>
                <a:spcPct val="150000"/>
              </a:lnSpc>
              <a:buNone/>
            </a:pPr>
            <a:r>
              <a:rPr lang="es-MX" dirty="0" smtClean="0"/>
              <a:t>Este planteamiento de la alfabetización es deudor de las ideas expresadas por Paulo Freire, en el sentido de que la alfabetización no sólo es un problema técnico de adquisición de la mecánica codificadora de los símbolos de la lectoescritura, sino un aprendizaje profundo y global que ayuda al sujeto a emanciparse, a reconocer la realidad que le circunda y en consecuencia, a reflexionar sobre la misma y actuar en consecuencia con su pensamiento.</a:t>
            </a:r>
            <a:endParaRPr lang="es-MX"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23528" y="4869160"/>
            <a:ext cx="8496944" cy="1665585"/>
          </a:xfrm>
          <a:prstGeom prst="rect">
            <a:avLst/>
          </a:prstGeom>
          <a:noFill/>
          <a:ln w="9525">
            <a:noFill/>
            <a:round/>
            <a:headEnd/>
            <a:tailEnd/>
          </a:ln>
          <a:effectLst/>
        </p:spPr>
        <p:txBody>
          <a:bodyPr wrap="none" lIns="81639" tIns="40820" rIns="81639" bIns="40820"/>
          <a:lstStyle/>
          <a:p>
            <a:pPr algn="ctr">
              <a:lnSpc>
                <a:spcPct val="128000"/>
              </a:lnSpc>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s-SV" sz="4800" b="1" dirty="0" smtClean="0">
                <a:solidFill>
                  <a:srgbClr val="000000"/>
                </a:solidFill>
                <a:effectLst>
                  <a:outerShdw blurRad="38100" dist="38100" dir="2700000" algn="tl">
                    <a:srgbClr val="C0C0C0"/>
                  </a:outerShdw>
                </a:effectLst>
                <a:latin typeface="Arial Rounded MT Bold" pitchFamily="34" charset="0"/>
              </a:rPr>
              <a:t>Alfabetización Digital</a:t>
            </a:r>
            <a:endParaRPr lang="es-SV" sz="4800" b="1" dirty="0">
              <a:solidFill>
                <a:srgbClr val="000000"/>
              </a:solidFill>
              <a:effectLst>
                <a:outerShdw blurRad="38100" dist="38100" dir="2700000" algn="tl">
                  <a:srgbClr val="C0C0C0"/>
                </a:outerShdw>
              </a:effectLst>
              <a:latin typeface="Arial Rounded MT Bold" pitchFamily="34" charset="0"/>
            </a:endParaRPr>
          </a:p>
          <a:p>
            <a:pPr algn="ctr">
              <a:lnSpc>
                <a:spcPct val="128000"/>
              </a:lnSpc>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s-SV" sz="4800" b="1" dirty="0">
              <a:solidFill>
                <a:srgbClr val="000000"/>
              </a:solidFill>
              <a:effectLst>
                <a:outerShdw blurRad="38100" dist="38100" dir="2700000" algn="tl">
                  <a:srgbClr val="C0C0C0"/>
                </a:outerShdw>
              </a:effectLst>
              <a:latin typeface="Arial Rounded MT Bold" pitchFamily="34" charset="0"/>
            </a:endParaRPr>
          </a:p>
          <a:p>
            <a:pPr algn="ctr">
              <a:lnSpc>
                <a:spcPct val="128000"/>
              </a:lnSpc>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s-SV" sz="4400" b="1" dirty="0">
              <a:solidFill>
                <a:srgbClr val="000000"/>
              </a:solidFill>
              <a:latin typeface="Arial Rounded MT Bold" pitchFamily="34" charset="0"/>
            </a:endParaRPr>
          </a:p>
        </p:txBody>
      </p:sp>
      <p:pic>
        <p:nvPicPr>
          <p:cNvPr id="50178" name="Picture 2" descr="http://4.bp.blogspot.com/_jl99mkr6kAA/TS-WzFY6lTI/AAAAAAAAACo/RvKkqqcAY_0/s1600/literacy-project.jpg"/>
          <p:cNvPicPr>
            <a:picLocks noChangeAspect="1" noChangeArrowheads="1"/>
          </p:cNvPicPr>
          <p:nvPr/>
        </p:nvPicPr>
        <p:blipFill>
          <a:blip r:embed="rId3" cstate="print"/>
          <a:srcRect/>
          <a:stretch>
            <a:fillRect/>
          </a:stretch>
        </p:blipFill>
        <p:spPr bwMode="auto">
          <a:xfrm>
            <a:off x="323528" y="361783"/>
            <a:ext cx="8544326" cy="4435369"/>
          </a:xfrm>
          <a:prstGeom prst="rect">
            <a:avLst/>
          </a:prstGeom>
          <a:noFill/>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9050" y="0"/>
            <a:ext cx="9322130" cy="6858000"/>
          </a:xfrm>
          <a:prstGeom prst="rect">
            <a:avLst/>
          </a:prstGeom>
          <a:noFill/>
          <a:ln w="9525">
            <a:noFill/>
            <a:miter lim="800000"/>
            <a:headEnd/>
            <a:tailEnd/>
          </a:ln>
        </p:spPr>
      </p:pic>
      <p:sp>
        <p:nvSpPr>
          <p:cNvPr id="4" name="3 Rectángulo"/>
          <p:cNvSpPr/>
          <p:nvPr/>
        </p:nvSpPr>
        <p:spPr>
          <a:xfrm>
            <a:off x="-36512" y="332656"/>
            <a:ext cx="7956538" cy="923330"/>
          </a:xfrm>
          <a:prstGeom prst="rect">
            <a:avLst/>
          </a:prstGeom>
          <a:noFill/>
        </p:spPr>
        <p:txBody>
          <a:bodyPr wrap="none" lIns="91440" tIns="45720" rIns="91440" bIns="45720">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QUE ES ALFABETIZAR?</a:t>
            </a:r>
            <a:endParaRPr lang="es-E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3249" y="0"/>
            <a:ext cx="9555769" cy="7719823"/>
          </a:xfrm>
          <a:prstGeom prst="rect">
            <a:avLst/>
          </a:prstGeom>
          <a:noFill/>
          <a:ln w="9525">
            <a:noFill/>
            <a:miter lim="800000"/>
            <a:headEnd/>
            <a:tailEnd/>
          </a:ln>
        </p:spPr>
      </p:pic>
      <p:sp>
        <p:nvSpPr>
          <p:cNvPr id="3" name="2 Rectángulo"/>
          <p:cNvSpPr/>
          <p:nvPr/>
        </p:nvSpPr>
        <p:spPr>
          <a:xfrm>
            <a:off x="71846" y="-14610"/>
            <a:ext cx="7956538" cy="923330"/>
          </a:xfrm>
          <a:prstGeom prst="rect">
            <a:avLst/>
          </a:prstGeom>
          <a:noFill/>
        </p:spPr>
        <p:txBody>
          <a:bodyPr wrap="none" lIns="91440" tIns="45720" rIns="91440" bIns="45720">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QUE ES ALFABETIZAR?</a:t>
            </a:r>
            <a:endParaRPr lang="es-E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332656"/>
            <a:ext cx="8496944" cy="6186309"/>
          </a:xfrm>
          <a:prstGeom prst="rect">
            <a:avLst/>
          </a:prstGeom>
          <a:noFill/>
        </p:spPr>
        <p:txBody>
          <a:bodyPr wrap="square" rtlCol="0">
            <a:spAutoFit/>
          </a:bodyPr>
          <a:lstStyle/>
          <a:p>
            <a:pPr algn="ctr">
              <a:lnSpc>
                <a:spcPct val="150000"/>
              </a:lnSpc>
            </a:pPr>
            <a:r>
              <a:rPr lang="es-MX" sz="2400" dirty="0" smtClean="0">
                <a:latin typeface="Arial Rounded MT Bold" pitchFamily="34" charset="0"/>
              </a:rPr>
              <a:t>En los dos últimos siglos la alfabetización se ha equiparado a saber leer y escribir textos manuscritos o impresos en papel. Sin embargo, la generalización de las denominadas TIC en todos los sectores de nuestra sociedad está obligando a un cambio radical de enfoque sobre las metas alfabetizadoras del sistema educativo. Por ello, hoy día se habla de "alfabetizaciones" distintas - audiovisual, digital, alfabetización en información -, pero todas ellas convergen hacia un concepto único e integrador de sujeto alfabetizado en la cultura multimodal del siglo XXI.</a:t>
            </a:r>
            <a:endParaRPr lang="es-MX" sz="2400" dirty="0">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bright="20000"/>
          </a:blip>
          <a:srcRect/>
          <a:stretch>
            <a:fillRect/>
          </a:stretch>
        </p:blipFill>
        <p:spPr bwMode="auto">
          <a:xfrm>
            <a:off x="1303872" y="0"/>
            <a:ext cx="6761408" cy="6858000"/>
          </a:xfrm>
          <a:prstGeom prst="rect">
            <a:avLst/>
          </a:prstGeom>
          <a:noFill/>
          <a:ln w="9525">
            <a:noFill/>
            <a:miter lim="800000"/>
            <a:headEnd/>
            <a:tailEnd/>
          </a:ln>
        </p:spPr>
      </p:pic>
      <p:sp>
        <p:nvSpPr>
          <p:cNvPr id="2" name="1 CuadroTexto"/>
          <p:cNvSpPr txBox="1"/>
          <p:nvPr/>
        </p:nvSpPr>
        <p:spPr>
          <a:xfrm>
            <a:off x="0" y="0"/>
            <a:ext cx="9144000" cy="6309420"/>
          </a:xfrm>
          <a:prstGeom prst="rect">
            <a:avLst/>
          </a:prstGeom>
          <a:noFill/>
        </p:spPr>
        <p:txBody>
          <a:bodyPr wrap="square" rtlCol="0">
            <a:spAutoFit/>
          </a:bodyPr>
          <a:lstStyle/>
          <a:p>
            <a:pPr algn="ctr"/>
            <a:r>
              <a:rPr lang="es-MX" sz="2000" dirty="0" smtClean="0">
                <a:latin typeface="Arial Rounded MT Bold" pitchFamily="34" charset="0"/>
              </a:rPr>
              <a:t>El 8 de septiembre de1967 fue declarado por la ONU y por la UNESCO</a:t>
            </a:r>
          </a:p>
          <a:p>
            <a:pPr algn="ctr"/>
            <a:endParaRPr lang="es-MX" sz="3200" dirty="0" smtClean="0">
              <a:solidFill>
                <a:srgbClr val="FF0000"/>
              </a:solidFill>
              <a:latin typeface="Arial Rounded MT Bold" pitchFamily="34" charset="0"/>
            </a:endParaRPr>
          </a:p>
          <a:p>
            <a:pPr algn="ctr"/>
            <a:r>
              <a:rPr lang="es-MX" sz="3200" dirty="0" smtClean="0">
                <a:solidFill>
                  <a:srgbClr val="FF0000"/>
                </a:solidFill>
                <a:latin typeface="Arial Rounded MT Bold" pitchFamily="34" charset="0"/>
              </a:rPr>
              <a:t> «Día Mundial de la Alfabetización», </a:t>
            </a:r>
          </a:p>
          <a:p>
            <a:pPr algn="ctr"/>
            <a:r>
              <a:rPr lang="es-MX" sz="2400" dirty="0" smtClean="0">
                <a:latin typeface="Arial Rounded MT Bold" pitchFamily="34" charset="0"/>
              </a:rPr>
              <a:t>con el objetivo de despertar la conciencia de la comunidad internacional y llegar a un compromiso mundial en materia de educación y desarrollo.</a:t>
            </a:r>
          </a:p>
          <a:p>
            <a:pPr algn="ctr"/>
            <a:r>
              <a:rPr lang="es-MX" sz="2400" dirty="0" smtClean="0">
                <a:latin typeface="Arial Rounded MT Bold" pitchFamily="34" charset="0"/>
              </a:rPr>
              <a:t> A pesar de los años transcurridos, aún perdura el flagelo del </a:t>
            </a:r>
            <a:r>
              <a:rPr lang="es-MX" sz="2400" dirty="0" err="1" smtClean="0">
                <a:latin typeface="Arial Rounded MT Bold" pitchFamily="34" charset="0"/>
              </a:rPr>
              <a:t>analfebatismo</a:t>
            </a:r>
            <a:r>
              <a:rPr lang="es-MX" sz="2400" dirty="0" smtClean="0">
                <a:latin typeface="Arial Rounded MT Bold" pitchFamily="34" charset="0"/>
              </a:rPr>
              <a:t> que somete a millones de adultos en el mundo a la ignorancia. La mayoría de ellos son mujeres.</a:t>
            </a:r>
          </a:p>
          <a:p>
            <a:pPr algn="ctr"/>
            <a:r>
              <a:rPr lang="es-MX" sz="2400" dirty="0" smtClean="0">
                <a:latin typeface="Arial Rounded MT Bold" pitchFamily="34" charset="0"/>
              </a:rPr>
              <a:t/>
            </a:r>
            <a:br>
              <a:rPr lang="es-MX" sz="2400" dirty="0" smtClean="0">
                <a:latin typeface="Arial Rounded MT Bold" pitchFamily="34" charset="0"/>
              </a:rPr>
            </a:br>
            <a:r>
              <a:rPr lang="es-MX" sz="3200" dirty="0" smtClean="0">
                <a:solidFill>
                  <a:srgbClr val="FF0000"/>
                </a:solidFill>
                <a:latin typeface="Arial Rounded MT Bold" pitchFamily="34" charset="0"/>
              </a:rPr>
              <a:t>¿Qué es la alfabetización?</a:t>
            </a:r>
            <a:endParaRPr lang="es-MX" sz="2400" dirty="0" smtClean="0">
              <a:solidFill>
                <a:srgbClr val="FF0000"/>
              </a:solidFill>
              <a:latin typeface="Arial Rounded MT Bold" pitchFamily="34" charset="0"/>
            </a:endParaRPr>
          </a:p>
          <a:p>
            <a:pPr algn="ctr"/>
            <a:r>
              <a:rPr lang="es-MX" sz="2400" dirty="0" smtClean="0">
                <a:latin typeface="Arial Rounded MT Bold" pitchFamily="34" charset="0"/>
              </a:rPr>
              <a:t> Una definición acertada fue hecha por el pedagogo brasileño Paulo Freire, quien señaló:</a:t>
            </a:r>
          </a:p>
          <a:p>
            <a:pPr algn="ctr"/>
            <a:r>
              <a:rPr lang="es-MX" sz="2400" dirty="0" smtClean="0">
                <a:latin typeface="Arial Rounded MT Bold" pitchFamily="34" charset="0"/>
              </a:rPr>
              <a:t> «La alfabetización es más, mucho más que leer y escribir. Es la habilidad de leer el mundo, es la habilidad de continuar aprendiendo y es la llave de la puerta del conocimiento».</a:t>
            </a:r>
            <a:endParaRPr lang="es-MX" sz="2400" dirty="0">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5183560" y="0"/>
            <a:ext cx="3960440" cy="297033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0" y="-1"/>
            <a:ext cx="6084168" cy="6797953"/>
          </a:xfrm>
          <a:prstGeom prst="rect">
            <a:avLst/>
          </a:prstGeom>
          <a:noFill/>
          <a:ln w="9525">
            <a:noFill/>
            <a:miter lim="800000"/>
            <a:headEnd/>
            <a:tailEnd/>
          </a:ln>
        </p:spPr>
      </p:pic>
      <p:pic>
        <p:nvPicPr>
          <p:cNvPr id="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05571" y="3329608"/>
            <a:ext cx="6338429" cy="352839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404664"/>
            <a:ext cx="7704856" cy="5826275"/>
          </a:xfrm>
          <a:prstGeom prst="rect">
            <a:avLst/>
          </a:prstGeom>
          <a:noFill/>
        </p:spPr>
        <p:txBody>
          <a:bodyPr wrap="square" rtlCol="0">
            <a:spAutoFit/>
          </a:bodyPr>
          <a:lstStyle/>
          <a:p>
            <a:pPr algn="just">
              <a:lnSpc>
                <a:spcPct val="150000"/>
              </a:lnSpc>
            </a:pPr>
            <a:r>
              <a:rPr lang="es-MX" sz="2800" dirty="0" smtClean="0">
                <a:latin typeface="Arial Rounded MT Bold" pitchFamily="34" charset="0"/>
              </a:rPr>
              <a:t>“La alfabetización digital tiene como objetivo enseñar y evaluar los conceptos y habilidades básicos de la informática para que las personas puedan utilizar la tecnología informática en la vida cotidiana y desarrollar nuevas oportunidades sociales y económicas para ellos, sus familias y sus comunidades”. </a:t>
            </a:r>
          </a:p>
          <a:p>
            <a:pPr algn="r">
              <a:lnSpc>
                <a:spcPct val="150000"/>
              </a:lnSpc>
            </a:pPr>
            <a:r>
              <a:rPr lang="es-MX" sz="2400" dirty="0" smtClean="0">
                <a:latin typeface="Arial Rounded MT Bold" pitchFamily="34" charset="0"/>
                <a:hlinkClick r:id="rId2"/>
              </a:rPr>
              <a:t>Digital </a:t>
            </a:r>
            <a:r>
              <a:rPr lang="es-MX" sz="2400" dirty="0" err="1" smtClean="0">
                <a:latin typeface="Arial Rounded MT Bold" pitchFamily="34" charset="0"/>
                <a:hlinkClick r:id="rId2"/>
              </a:rPr>
              <a:t>Literacy</a:t>
            </a:r>
            <a:r>
              <a:rPr lang="es-MX" sz="2400" dirty="0" smtClean="0">
                <a:latin typeface="Arial Rounded MT Bold" pitchFamily="34" charset="0"/>
                <a:hlinkClick r:id="rId2"/>
              </a:rPr>
              <a:t> Microsoft </a:t>
            </a:r>
            <a:r>
              <a:rPr lang="es-MX" sz="2400" dirty="0" err="1" smtClean="0">
                <a:latin typeface="Arial Rounded MT Bold" pitchFamily="34" charset="0"/>
                <a:hlinkClick r:id="rId2"/>
              </a:rPr>
              <a:t>Corporation</a:t>
            </a:r>
            <a:endParaRPr lang="es-MX" sz="2400" dirty="0">
              <a:latin typeface="Arial Rounded MT Bold" pitchFamily="34" charset="0"/>
            </a:endParaRPr>
          </a:p>
        </p:txBody>
      </p:sp>
      <p:sp>
        <p:nvSpPr>
          <p:cNvPr id="4" name="Rectangle 9"/>
          <p:cNvSpPr>
            <a:spLocks noChangeArrowheads="1"/>
          </p:cNvSpPr>
          <p:nvPr/>
        </p:nvSpPr>
        <p:spPr bwMode="auto">
          <a:xfrm>
            <a:off x="31750" y="5453063"/>
            <a:ext cx="1308100" cy="1306512"/>
          </a:xfrm>
          <a:prstGeom prst="rect">
            <a:avLst/>
          </a:prstGeom>
          <a:solidFill>
            <a:srgbClr val="94BD5E">
              <a:alpha val="50000"/>
            </a:srgbClr>
          </a:solidFill>
          <a:ln w="9525">
            <a:noFill/>
            <a:round/>
            <a:headEnd/>
            <a:tailEnd/>
          </a:ln>
          <a:effectLst>
            <a:outerShdw dist="152735" dir="2700000" algn="ctr" rotWithShape="0">
              <a:srgbClr val="808080">
                <a:alpha val="50027"/>
              </a:srgbClr>
            </a:outerShdw>
          </a:effectLst>
        </p:spPr>
        <p:txBody>
          <a:bodyPr lIns="81639" tIns="40820" rIns="81639" bIns="40820" anchor="ctr" anchorCtr="1"/>
          <a:lstStyle/>
          <a:p>
            <a:pPr algn="ctr" fontAlgn="auto">
              <a:spcBef>
                <a:spcPts val="0"/>
              </a:spcBef>
              <a:spcAft>
                <a:spcPts val="0"/>
              </a:spcAft>
              <a:tabLst>
                <a:tab pos="656650" algn="l"/>
              </a:tabLst>
              <a:defRPr/>
            </a:pPr>
            <a:r>
              <a:rPr lang="es-SV" dirty="0">
                <a:solidFill>
                  <a:srgbClr val="000000"/>
                </a:solidFill>
                <a:latin typeface="+mn-lt"/>
                <a:ea typeface="DejaVu Sans" charset="0"/>
                <a:cs typeface="DejaVu Sans" charset="0"/>
              </a:rPr>
              <a:t>     </a:t>
            </a:r>
          </a:p>
        </p:txBody>
      </p:sp>
      <p:pic>
        <p:nvPicPr>
          <p:cNvPr id="2050" name="Picture 2"/>
          <p:cNvPicPr>
            <a:picLocks noChangeAspect="1" noChangeArrowheads="1"/>
          </p:cNvPicPr>
          <p:nvPr/>
        </p:nvPicPr>
        <p:blipFill>
          <a:blip r:embed="rId3" cstate="print"/>
          <a:srcRect/>
          <a:stretch>
            <a:fillRect/>
          </a:stretch>
        </p:blipFill>
        <p:spPr bwMode="auto">
          <a:xfrm>
            <a:off x="0" y="5697252"/>
            <a:ext cx="1547664" cy="116074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48680"/>
            <a:ext cx="8352928" cy="5816977"/>
          </a:xfrm>
          <a:prstGeom prst="rect">
            <a:avLst/>
          </a:prstGeom>
          <a:noFill/>
        </p:spPr>
        <p:txBody>
          <a:bodyPr wrap="square" rtlCol="0">
            <a:spAutoFit/>
          </a:bodyPr>
          <a:lstStyle/>
          <a:p>
            <a:pPr algn="just">
              <a:lnSpc>
                <a:spcPct val="150000"/>
              </a:lnSpc>
            </a:pPr>
            <a:r>
              <a:rPr lang="es-MX" sz="2400" dirty="0" smtClean="0">
                <a:latin typeface="Arial Rounded MT Bold" pitchFamily="34" charset="0"/>
              </a:rPr>
              <a:t>“La alfabetización digital no pretende formar exclusivamente hacia el correcto uso de las distintas tecnologías. Se trata de que proporcionemos competencias dirigidas hacia las habilidades comunicativas, sentido crítico, mayores cotas de participación, capacidad de análisis de la información a la que accede el individuo, etc. En definitiva, nos referimos a la posibilidad de interpretar la información, valorarla y ser capaz de crear sus propios mensajes”. </a:t>
            </a:r>
          </a:p>
          <a:p>
            <a:pPr algn="r"/>
            <a:r>
              <a:rPr lang="es-MX" sz="2400" dirty="0" smtClean="0">
                <a:latin typeface="Arial Rounded MT Bold" pitchFamily="34" charset="0"/>
                <a:hlinkClick r:id="rId2"/>
              </a:rPr>
              <a:t>III Congreso Online Observatorio</a:t>
            </a:r>
          </a:p>
          <a:p>
            <a:pPr algn="r"/>
            <a:r>
              <a:rPr lang="es-MX" sz="2400" dirty="0" smtClean="0">
                <a:latin typeface="Arial Rounded MT Bold" pitchFamily="34" charset="0"/>
                <a:hlinkClick r:id="rId2"/>
              </a:rPr>
              <a:t> para la </a:t>
            </a:r>
            <a:r>
              <a:rPr lang="es-MX" sz="2400" dirty="0" err="1" smtClean="0">
                <a:latin typeface="Arial Rounded MT Bold" pitchFamily="34" charset="0"/>
                <a:hlinkClick r:id="rId2"/>
              </a:rPr>
              <a:t>Cibersociedad</a:t>
            </a:r>
            <a:endParaRPr lang="es-MX" sz="2400" dirty="0" smtClean="0">
              <a:latin typeface="Arial Rounded MT Bold" pitchFamily="34" charset="0"/>
            </a:endParaRPr>
          </a:p>
        </p:txBody>
      </p:sp>
      <p:sp>
        <p:nvSpPr>
          <p:cNvPr id="4" name="Rectangle 9"/>
          <p:cNvSpPr>
            <a:spLocks noChangeArrowheads="1"/>
          </p:cNvSpPr>
          <p:nvPr/>
        </p:nvSpPr>
        <p:spPr bwMode="auto">
          <a:xfrm>
            <a:off x="31750" y="5453063"/>
            <a:ext cx="1308100" cy="1306512"/>
          </a:xfrm>
          <a:prstGeom prst="rect">
            <a:avLst/>
          </a:prstGeom>
          <a:solidFill>
            <a:srgbClr val="94BD5E">
              <a:alpha val="50000"/>
            </a:srgbClr>
          </a:solidFill>
          <a:ln w="9525">
            <a:noFill/>
            <a:round/>
            <a:headEnd/>
            <a:tailEnd/>
          </a:ln>
          <a:effectLst>
            <a:outerShdw dist="152735" dir="2700000" algn="ctr" rotWithShape="0">
              <a:srgbClr val="808080">
                <a:alpha val="50027"/>
              </a:srgbClr>
            </a:outerShdw>
          </a:effectLst>
        </p:spPr>
        <p:txBody>
          <a:bodyPr lIns="81639" tIns="40820" rIns="81639" bIns="40820" anchor="ctr" anchorCtr="1"/>
          <a:lstStyle/>
          <a:p>
            <a:pPr algn="ctr" fontAlgn="auto">
              <a:spcBef>
                <a:spcPts val="0"/>
              </a:spcBef>
              <a:spcAft>
                <a:spcPts val="0"/>
              </a:spcAft>
              <a:tabLst>
                <a:tab pos="656650" algn="l"/>
              </a:tabLst>
              <a:defRPr/>
            </a:pPr>
            <a:r>
              <a:rPr lang="es-SV" dirty="0">
                <a:solidFill>
                  <a:srgbClr val="000000"/>
                </a:solidFill>
                <a:latin typeface="+mn-lt"/>
                <a:ea typeface="DejaVu Sans" charset="0"/>
                <a:cs typeface="DejaVu Sans" charset="0"/>
              </a:rPr>
              <a:t>     </a:t>
            </a:r>
          </a:p>
        </p:txBody>
      </p:sp>
      <p:pic>
        <p:nvPicPr>
          <p:cNvPr id="3074" name="Picture 2"/>
          <p:cNvPicPr>
            <a:picLocks noChangeAspect="1" noChangeArrowheads="1"/>
          </p:cNvPicPr>
          <p:nvPr/>
        </p:nvPicPr>
        <p:blipFill>
          <a:blip r:embed="rId3" cstate="print"/>
          <a:srcRect/>
          <a:stretch>
            <a:fillRect/>
          </a:stretch>
        </p:blipFill>
        <p:spPr bwMode="auto">
          <a:xfrm>
            <a:off x="395536" y="5797909"/>
            <a:ext cx="1800200" cy="106009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1312</TotalTime>
  <Words>666</Words>
  <Application>Microsoft Office PowerPoint</Application>
  <PresentationFormat>Presentación en pantalla (4:3)</PresentationFormat>
  <Paragraphs>44</Paragraphs>
  <Slides>17</Slides>
  <Notes>2</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Aspecto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Patricia Herrera</dc:creator>
  <cp:lastModifiedBy>usuario</cp:lastModifiedBy>
  <cp:revision>227</cp:revision>
  <dcterms:created xsi:type="dcterms:W3CDTF">2010-06-16T03:32:58Z</dcterms:created>
  <dcterms:modified xsi:type="dcterms:W3CDTF">2014-08-03T16:45:01Z</dcterms:modified>
</cp:coreProperties>
</file>