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95"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7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4" name="3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11 Título"/>
          <p:cNvSpPr>
            <a:spLocks noGrp="1"/>
          </p:cNvSpPr>
          <p:nvPr>
            <p:ph type="ctrTitle"/>
          </p:nvPr>
        </p:nvSpPr>
        <p:spPr>
          <a:xfrm>
            <a:off x="3366868" y="533400"/>
            <a:ext cx="5105400" cy="2868168"/>
          </a:xfrm>
        </p:spPr>
        <p:txBody>
          <a:bodyPr>
            <a:noAutofit/>
          </a:bodyPr>
          <a:lstStyle>
            <a:lvl1pPr algn="r">
              <a:defRPr sz="4200" b="1"/>
            </a:lvl1pPr>
            <a:extLst/>
          </a:lstStyle>
          <a:p>
            <a:r>
              <a:rPr lang="es-ES" smtClean="0"/>
              <a:t>Haga clic para modificar el estilo de título del patrón</a:t>
            </a:r>
            <a:endParaRPr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30 Marcador de fecha"/>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D28D483D-D3B6-4304-96F1-2DE9D2FC73C0}" type="datetimeFigureOut">
              <a:rPr lang="es-PE"/>
              <a:pPr>
                <a:defRPr/>
              </a:pPr>
              <a:t>04/08/2014</a:t>
            </a:fld>
            <a:endParaRPr lang="es-PE"/>
          </a:p>
        </p:txBody>
      </p:sp>
      <p:sp>
        <p:nvSpPr>
          <p:cNvPr id="7" name="17 Marcador de pie de página"/>
          <p:cNvSpPr>
            <a:spLocks noGrp="1"/>
          </p:cNvSpPr>
          <p:nvPr>
            <p:ph type="ftr" sz="quarter" idx="11"/>
          </p:nvPr>
        </p:nvSpPr>
        <p:spPr>
          <a:xfrm>
            <a:off x="2819400" y="6557963"/>
            <a:ext cx="2927350" cy="228600"/>
          </a:xfrm>
        </p:spPr>
        <p:txBody>
          <a:bodyPr/>
          <a:lstStyle>
            <a:lvl1pPr>
              <a:defRPr lang="en-US" dirty="0">
                <a:solidFill>
                  <a:srgbClr val="FFFFFF"/>
                </a:solidFill>
              </a:defRPr>
            </a:lvl1pPr>
            <a:extLst/>
          </a:lstStyle>
          <a:p>
            <a:pPr>
              <a:defRPr/>
            </a:pPr>
            <a:endParaRPr lang="es-PE"/>
          </a:p>
        </p:txBody>
      </p:sp>
      <p:sp>
        <p:nvSpPr>
          <p:cNvPr id="8" name="28 Marcador de número de diapositiva"/>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4F5F3B16-B99A-4370-8BB9-44663117B0BF}" type="slidenum">
              <a:rPr lang="es-PE"/>
              <a:pPr>
                <a:defRPr/>
              </a:pPr>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fld id="{C88FF218-C221-4CCC-9E5E-153F5AC90803}" type="datetimeFigureOut">
              <a:rPr lang="es-PE"/>
              <a:pPr>
                <a:defRPr/>
              </a:pPr>
              <a:t>04/08/2014</a:t>
            </a:fld>
            <a:endParaRPr lang="es-PE"/>
          </a:p>
        </p:txBody>
      </p:sp>
      <p:sp>
        <p:nvSpPr>
          <p:cNvPr id="5" name="3 Marcador de pie de página"/>
          <p:cNvSpPr>
            <a:spLocks noGrp="1"/>
          </p:cNvSpPr>
          <p:nvPr>
            <p:ph type="ftr" sz="quarter" idx="11"/>
          </p:nvPr>
        </p:nvSpPr>
        <p:spPr/>
        <p:txBody>
          <a:bodyPr/>
          <a:lstStyle>
            <a:lvl1pPr>
              <a:defRPr/>
            </a:lvl1pPr>
          </a:lstStyle>
          <a:p>
            <a:pPr>
              <a:defRPr/>
            </a:pPr>
            <a:endParaRPr lang="es-PE"/>
          </a:p>
        </p:txBody>
      </p:sp>
      <p:sp>
        <p:nvSpPr>
          <p:cNvPr id="6" name="15 Marcador de número de diapositiva"/>
          <p:cNvSpPr>
            <a:spLocks noGrp="1"/>
          </p:cNvSpPr>
          <p:nvPr>
            <p:ph type="sldNum" sz="quarter" idx="12"/>
          </p:nvPr>
        </p:nvSpPr>
        <p:spPr/>
        <p:txBody>
          <a:bodyPr/>
          <a:lstStyle>
            <a:lvl1pPr>
              <a:defRPr/>
            </a:lvl1pPr>
          </a:lstStyle>
          <a:p>
            <a:pPr>
              <a:defRPr/>
            </a:pPr>
            <a:fld id="{0D136A21-DAB6-4B82-9047-F372B63F6368}" type="slidenum">
              <a:rPr lang="es-PE"/>
              <a:pPr>
                <a:defRPr/>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243388" y="6557963"/>
            <a:ext cx="2001837" cy="227012"/>
          </a:xfrm>
        </p:spPr>
        <p:txBody>
          <a:bodyPr/>
          <a:lstStyle>
            <a:lvl1pPr>
              <a:defRPr/>
            </a:lvl1pPr>
            <a:extLst/>
          </a:lstStyle>
          <a:p>
            <a:pPr>
              <a:defRPr/>
            </a:pPr>
            <a:fld id="{C1BA60A0-C4F2-4B05-9DAB-20064F23733B}" type="datetimeFigureOut">
              <a:rPr lang="es-PE"/>
              <a:pPr>
                <a:defRPr/>
              </a:pPr>
              <a:t>04/08/2014</a:t>
            </a:fld>
            <a:endParaRPr lang="es-PE"/>
          </a:p>
        </p:txBody>
      </p:sp>
      <p:sp>
        <p:nvSpPr>
          <p:cNvPr id="5" name="4 Marcador de pie de página"/>
          <p:cNvSpPr>
            <a:spLocks noGrp="1"/>
          </p:cNvSpPr>
          <p:nvPr>
            <p:ph type="ftr" sz="quarter" idx="11"/>
          </p:nvPr>
        </p:nvSpPr>
        <p:spPr>
          <a:xfrm>
            <a:off x="457200" y="6556375"/>
            <a:ext cx="3657600" cy="228600"/>
          </a:xfrm>
        </p:spPr>
        <p:txBody>
          <a:bodyPr/>
          <a:lstStyle>
            <a:lvl1pPr>
              <a:defRPr/>
            </a:lvl1pPr>
            <a:extLst/>
          </a:lstStyle>
          <a:p>
            <a:pPr>
              <a:defRPr/>
            </a:pPr>
            <a:endParaRPr lang="es-PE"/>
          </a:p>
        </p:txBody>
      </p:sp>
      <p:sp>
        <p:nvSpPr>
          <p:cNvPr id="6" name="5 Marcador de número de diapositiva"/>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397F3992-BC67-4FA9-9BDF-9E2BA8046420}" type="slidenum">
              <a:rPr lang="es-PE"/>
              <a:pPr>
                <a:defRPr/>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fld id="{479124EB-9FF2-41D1-B137-2B171EE7BC22}" type="datetimeFigureOut">
              <a:rPr lang="es-PE"/>
              <a:pPr>
                <a:defRPr/>
              </a:pPr>
              <a:t>04/08/2014</a:t>
            </a:fld>
            <a:endParaRPr lang="es-PE"/>
          </a:p>
        </p:txBody>
      </p:sp>
      <p:sp>
        <p:nvSpPr>
          <p:cNvPr id="5" name="3 Marcador de pie de página"/>
          <p:cNvSpPr>
            <a:spLocks noGrp="1"/>
          </p:cNvSpPr>
          <p:nvPr>
            <p:ph type="ftr" sz="quarter" idx="11"/>
          </p:nvPr>
        </p:nvSpPr>
        <p:spPr/>
        <p:txBody>
          <a:bodyPr/>
          <a:lstStyle>
            <a:lvl1pPr>
              <a:defRPr/>
            </a:lvl1pPr>
          </a:lstStyle>
          <a:p>
            <a:pPr>
              <a:defRPr/>
            </a:pPr>
            <a:endParaRPr lang="es-PE"/>
          </a:p>
        </p:txBody>
      </p:sp>
      <p:sp>
        <p:nvSpPr>
          <p:cNvPr id="6" name="15 Marcador de número de diapositiva"/>
          <p:cNvSpPr>
            <a:spLocks noGrp="1"/>
          </p:cNvSpPr>
          <p:nvPr>
            <p:ph type="sldNum" sz="quarter" idx="12"/>
          </p:nvPr>
        </p:nvSpPr>
        <p:spPr/>
        <p:txBody>
          <a:bodyPr/>
          <a:lstStyle>
            <a:lvl1pPr>
              <a:defRPr/>
            </a:lvl1pPr>
          </a:lstStyle>
          <a:p>
            <a:pPr>
              <a:defRPr/>
            </a:pPr>
            <a:fld id="{50196D79-805D-4DFD-9978-89E27551623A}" type="slidenum">
              <a:rPr lang="es-PE"/>
              <a:pPr>
                <a:defRPr/>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anchor="t"/>
          <a:lstStyle>
            <a:lvl1pPr algn="r">
              <a:buNone/>
              <a:defRPr sz="42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4" name="3 Marcador de fecha"/>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F0FFB316-7492-45C9-A4D9-868ACF6A4CB6}" type="datetimeFigureOut">
              <a:rPr lang="es-PE"/>
              <a:pPr>
                <a:defRPr/>
              </a:pPr>
              <a:t>04/08/2014</a:t>
            </a:fld>
            <a:endParaRPr lang="es-PE"/>
          </a:p>
        </p:txBody>
      </p:sp>
      <p:sp>
        <p:nvSpPr>
          <p:cNvPr id="5" name="4 Marcador de pie de página"/>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s-PE"/>
          </a:p>
        </p:txBody>
      </p:sp>
      <p:sp>
        <p:nvSpPr>
          <p:cNvPr id="6" name="5 Marcador de número de diapositiva"/>
          <p:cNvSpPr>
            <a:spLocks noGrp="1"/>
          </p:cNvSpPr>
          <p:nvPr>
            <p:ph type="sldNum" sz="quarter" idx="12"/>
          </p:nvPr>
        </p:nvSpPr>
        <p:spPr>
          <a:xfrm>
            <a:off x="6734175" y="6554788"/>
            <a:ext cx="587375" cy="228600"/>
          </a:xfrm>
        </p:spPr>
        <p:txBody>
          <a:bodyPr/>
          <a:lstStyle>
            <a:lvl1pPr>
              <a:defRPr/>
            </a:lvl1pPr>
            <a:extLst/>
          </a:lstStyle>
          <a:p>
            <a:pPr>
              <a:defRPr/>
            </a:pPr>
            <a:fld id="{1FA31CC9-1665-41A9-8CCD-8F261816C784}" type="slidenum">
              <a:rPr lang="es-PE"/>
              <a:pPr>
                <a:defRPr/>
              </a:pPr>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fld id="{6C8E0437-636E-48C1-8911-674E2473C847}" type="datetimeFigureOut">
              <a:rPr lang="es-PE"/>
              <a:pPr>
                <a:defRPr/>
              </a:pPr>
              <a:t>04/08/2014</a:t>
            </a:fld>
            <a:endParaRPr lang="es-PE"/>
          </a:p>
        </p:txBody>
      </p:sp>
      <p:sp>
        <p:nvSpPr>
          <p:cNvPr id="6" name="3 Marcador de pie de página"/>
          <p:cNvSpPr>
            <a:spLocks noGrp="1"/>
          </p:cNvSpPr>
          <p:nvPr>
            <p:ph type="ftr" sz="quarter" idx="11"/>
          </p:nvPr>
        </p:nvSpPr>
        <p:spPr/>
        <p:txBody>
          <a:bodyPr/>
          <a:lstStyle>
            <a:lvl1pPr>
              <a:defRPr/>
            </a:lvl1pPr>
          </a:lstStyle>
          <a:p>
            <a:pPr>
              <a:defRPr/>
            </a:pPr>
            <a:endParaRPr lang="es-PE"/>
          </a:p>
        </p:txBody>
      </p:sp>
      <p:sp>
        <p:nvSpPr>
          <p:cNvPr id="7" name="15 Marcador de número de diapositiva"/>
          <p:cNvSpPr>
            <a:spLocks noGrp="1"/>
          </p:cNvSpPr>
          <p:nvPr>
            <p:ph type="sldNum" sz="quarter" idx="12"/>
          </p:nvPr>
        </p:nvSpPr>
        <p:spPr/>
        <p:txBody>
          <a:bodyPr/>
          <a:lstStyle>
            <a:lvl1pPr>
              <a:defRPr/>
            </a:lvl1pPr>
          </a:lstStyle>
          <a:p>
            <a:pPr>
              <a:defRPr/>
            </a:pPr>
            <a:fld id="{0C3FD22D-43C8-4107-BEAE-F06BFCFDCF17}" type="slidenum">
              <a:rPr lang="es-PE"/>
              <a:pPr>
                <a:defRPr/>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6 Marcador de fecha"/>
          <p:cNvSpPr>
            <a:spLocks noGrp="1"/>
          </p:cNvSpPr>
          <p:nvPr>
            <p:ph type="dt" sz="half" idx="10"/>
          </p:nvPr>
        </p:nvSpPr>
        <p:spPr/>
        <p:txBody>
          <a:bodyPr/>
          <a:lstStyle>
            <a:lvl1pPr>
              <a:defRPr/>
            </a:lvl1pPr>
          </a:lstStyle>
          <a:p>
            <a:pPr>
              <a:defRPr/>
            </a:pPr>
            <a:fld id="{B8A73D45-3C11-443B-8E6A-BF848E754AC6}" type="datetimeFigureOut">
              <a:rPr lang="es-PE"/>
              <a:pPr>
                <a:defRPr/>
              </a:pPr>
              <a:t>04/08/2014</a:t>
            </a:fld>
            <a:endParaRPr lang="es-PE"/>
          </a:p>
        </p:txBody>
      </p:sp>
      <p:sp>
        <p:nvSpPr>
          <p:cNvPr id="8" name="3 Marcador de pie de página"/>
          <p:cNvSpPr>
            <a:spLocks noGrp="1"/>
          </p:cNvSpPr>
          <p:nvPr>
            <p:ph type="ftr" sz="quarter" idx="11"/>
          </p:nvPr>
        </p:nvSpPr>
        <p:spPr/>
        <p:txBody>
          <a:bodyPr/>
          <a:lstStyle>
            <a:lvl1pPr>
              <a:defRPr/>
            </a:lvl1pPr>
          </a:lstStyle>
          <a:p>
            <a:pPr>
              <a:defRPr/>
            </a:pPr>
            <a:endParaRPr lang="es-PE"/>
          </a:p>
        </p:txBody>
      </p:sp>
      <p:sp>
        <p:nvSpPr>
          <p:cNvPr id="9" name="15 Marcador de número de diapositiva"/>
          <p:cNvSpPr>
            <a:spLocks noGrp="1"/>
          </p:cNvSpPr>
          <p:nvPr>
            <p:ph type="sldNum" sz="quarter" idx="12"/>
          </p:nvPr>
        </p:nvSpPr>
        <p:spPr/>
        <p:txBody>
          <a:bodyPr/>
          <a:lstStyle>
            <a:lvl1pPr>
              <a:defRPr/>
            </a:lvl1pPr>
          </a:lstStyle>
          <a:p>
            <a:pPr>
              <a:defRPr/>
            </a:pPr>
            <a:fld id="{0766E7E3-E183-44D6-A446-6E3F87AD34F6}" type="slidenum">
              <a:rPr lang="es-PE"/>
              <a:pPr>
                <a:defRPr/>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6 Marcador de fecha"/>
          <p:cNvSpPr>
            <a:spLocks noGrp="1"/>
          </p:cNvSpPr>
          <p:nvPr>
            <p:ph type="dt" sz="half" idx="10"/>
          </p:nvPr>
        </p:nvSpPr>
        <p:spPr/>
        <p:txBody>
          <a:bodyPr/>
          <a:lstStyle>
            <a:lvl1pPr>
              <a:defRPr/>
            </a:lvl1pPr>
          </a:lstStyle>
          <a:p>
            <a:pPr>
              <a:defRPr/>
            </a:pPr>
            <a:fld id="{20AA2116-E67B-4BD1-B005-0DCAB70DEC1D}" type="datetimeFigureOut">
              <a:rPr lang="es-PE"/>
              <a:pPr>
                <a:defRPr/>
              </a:pPr>
              <a:t>04/08/2014</a:t>
            </a:fld>
            <a:endParaRPr lang="es-PE"/>
          </a:p>
        </p:txBody>
      </p:sp>
      <p:sp>
        <p:nvSpPr>
          <p:cNvPr id="4" name="3 Marcador de pie de página"/>
          <p:cNvSpPr>
            <a:spLocks noGrp="1"/>
          </p:cNvSpPr>
          <p:nvPr>
            <p:ph type="ftr" sz="quarter" idx="11"/>
          </p:nvPr>
        </p:nvSpPr>
        <p:spPr/>
        <p:txBody>
          <a:bodyPr/>
          <a:lstStyle>
            <a:lvl1pPr>
              <a:defRPr/>
            </a:lvl1pPr>
          </a:lstStyle>
          <a:p>
            <a:pPr>
              <a:defRPr/>
            </a:pPr>
            <a:endParaRPr lang="es-PE"/>
          </a:p>
        </p:txBody>
      </p:sp>
      <p:sp>
        <p:nvSpPr>
          <p:cNvPr id="5" name="15 Marcador de número de diapositiva"/>
          <p:cNvSpPr>
            <a:spLocks noGrp="1"/>
          </p:cNvSpPr>
          <p:nvPr>
            <p:ph type="sldNum" sz="quarter" idx="12"/>
          </p:nvPr>
        </p:nvSpPr>
        <p:spPr/>
        <p:txBody>
          <a:bodyPr/>
          <a:lstStyle>
            <a:lvl1pPr>
              <a:defRPr/>
            </a:lvl1pPr>
          </a:lstStyle>
          <a:p>
            <a:pPr>
              <a:defRPr/>
            </a:pPr>
            <a:fld id="{E3BD759E-2682-4E82-9CE9-251F9F93A790}" type="slidenum">
              <a:rPr lang="es-PE"/>
              <a:pPr>
                <a:defRPr/>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6 Marcador de fecha"/>
          <p:cNvSpPr>
            <a:spLocks noGrp="1"/>
          </p:cNvSpPr>
          <p:nvPr>
            <p:ph type="dt" sz="half" idx="10"/>
          </p:nvPr>
        </p:nvSpPr>
        <p:spPr/>
        <p:txBody>
          <a:bodyPr/>
          <a:lstStyle>
            <a:lvl1pPr>
              <a:defRPr/>
            </a:lvl1pPr>
          </a:lstStyle>
          <a:p>
            <a:pPr>
              <a:defRPr/>
            </a:pPr>
            <a:fld id="{3BD39F5A-E665-4280-9559-2C326C7AC48C}" type="datetimeFigureOut">
              <a:rPr lang="es-PE"/>
              <a:pPr>
                <a:defRPr/>
              </a:pPr>
              <a:t>04/08/2014</a:t>
            </a:fld>
            <a:endParaRPr lang="es-PE"/>
          </a:p>
        </p:txBody>
      </p:sp>
      <p:sp>
        <p:nvSpPr>
          <p:cNvPr id="3" name="3 Marcador de pie de página"/>
          <p:cNvSpPr>
            <a:spLocks noGrp="1"/>
          </p:cNvSpPr>
          <p:nvPr>
            <p:ph type="ftr" sz="quarter" idx="11"/>
          </p:nvPr>
        </p:nvSpPr>
        <p:spPr/>
        <p:txBody>
          <a:bodyPr/>
          <a:lstStyle>
            <a:lvl1pPr>
              <a:defRPr/>
            </a:lvl1pPr>
          </a:lstStyle>
          <a:p>
            <a:pPr>
              <a:defRPr/>
            </a:pPr>
            <a:endParaRPr lang="es-PE"/>
          </a:p>
        </p:txBody>
      </p:sp>
      <p:sp>
        <p:nvSpPr>
          <p:cNvPr id="4" name="15 Marcador de número de diapositiva"/>
          <p:cNvSpPr>
            <a:spLocks noGrp="1"/>
          </p:cNvSpPr>
          <p:nvPr>
            <p:ph type="sldNum" sz="quarter" idx="12"/>
          </p:nvPr>
        </p:nvSpPr>
        <p:spPr/>
        <p:txBody>
          <a:bodyPr/>
          <a:lstStyle>
            <a:lvl1pPr>
              <a:defRPr/>
            </a:lvl1pPr>
          </a:lstStyle>
          <a:p>
            <a:pPr>
              <a:defRPr/>
            </a:pPr>
            <a:fld id="{30C689B0-A4D0-4978-A7C4-52DDFD0E0233}" type="slidenum">
              <a:rPr lang="es-PE"/>
              <a:pPr>
                <a:defRPr/>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fld id="{08AD1392-DC21-4915-A1C1-F9C4D569E878}" type="datetimeFigureOut">
              <a:rPr lang="es-PE"/>
              <a:pPr>
                <a:defRPr/>
              </a:pPr>
              <a:t>04/08/2014</a:t>
            </a:fld>
            <a:endParaRPr lang="es-PE"/>
          </a:p>
        </p:txBody>
      </p:sp>
      <p:sp>
        <p:nvSpPr>
          <p:cNvPr id="6" name="3 Marcador de pie de página"/>
          <p:cNvSpPr>
            <a:spLocks noGrp="1"/>
          </p:cNvSpPr>
          <p:nvPr>
            <p:ph type="ftr" sz="quarter" idx="11"/>
          </p:nvPr>
        </p:nvSpPr>
        <p:spPr/>
        <p:txBody>
          <a:bodyPr/>
          <a:lstStyle>
            <a:lvl1pPr>
              <a:defRPr/>
            </a:lvl1pPr>
          </a:lstStyle>
          <a:p>
            <a:pPr>
              <a:defRPr/>
            </a:pPr>
            <a:endParaRPr lang="es-PE"/>
          </a:p>
        </p:txBody>
      </p:sp>
      <p:sp>
        <p:nvSpPr>
          <p:cNvPr id="7" name="15 Marcador de número de diapositiva"/>
          <p:cNvSpPr>
            <a:spLocks noGrp="1"/>
          </p:cNvSpPr>
          <p:nvPr>
            <p:ph type="sldNum" sz="quarter" idx="12"/>
          </p:nvPr>
        </p:nvSpPr>
        <p:spPr/>
        <p:txBody>
          <a:bodyPr/>
          <a:lstStyle>
            <a:lvl1pPr>
              <a:defRPr/>
            </a:lvl1pPr>
          </a:lstStyle>
          <a:p>
            <a:pPr>
              <a:defRPr/>
            </a:pPr>
            <a:fld id="{5532032F-CD00-4812-AA6D-FDC6C5EFBEBA}" type="slidenum">
              <a:rPr lang="es-PE"/>
              <a:pPr>
                <a:defRPr/>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5" name="4 Rectángulo"/>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Rectángulo"/>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s-ES" smtClean="0"/>
              <a:t>Haga clic para modificar el estilo de título del patrón</a:t>
            </a:r>
            <a:endParaRPr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7" name="4 Marcador de fecha"/>
          <p:cNvSpPr>
            <a:spLocks noGrp="1"/>
          </p:cNvSpPr>
          <p:nvPr>
            <p:ph type="dt" sz="half" idx="10"/>
          </p:nvPr>
        </p:nvSpPr>
        <p:spPr/>
        <p:txBody>
          <a:bodyPr/>
          <a:lstStyle>
            <a:lvl1pPr>
              <a:defRPr/>
            </a:lvl1pPr>
            <a:extLst/>
          </a:lstStyle>
          <a:p>
            <a:pPr>
              <a:defRPr/>
            </a:pPr>
            <a:fld id="{4FCD62CC-043C-4FCB-AE03-8ADF270BA122}" type="datetimeFigureOut">
              <a:rPr lang="es-PE"/>
              <a:pPr>
                <a:defRPr/>
              </a:pPr>
              <a:t>04/08/2014</a:t>
            </a:fld>
            <a:endParaRPr lang="es-PE"/>
          </a:p>
        </p:txBody>
      </p:sp>
      <p:sp>
        <p:nvSpPr>
          <p:cNvPr id="8" name="5 Marcador de pie de página"/>
          <p:cNvSpPr>
            <a:spLocks noGrp="1"/>
          </p:cNvSpPr>
          <p:nvPr>
            <p:ph type="ftr" sz="quarter" idx="11"/>
          </p:nvPr>
        </p:nvSpPr>
        <p:spPr/>
        <p:txBody>
          <a:bodyPr/>
          <a:lstStyle>
            <a:lvl1pPr>
              <a:defRPr/>
            </a:lvl1pPr>
            <a:extLst/>
          </a:lstStyle>
          <a:p>
            <a:pPr>
              <a:defRPr/>
            </a:pPr>
            <a:endParaRPr lang="es-PE"/>
          </a:p>
        </p:txBody>
      </p:sp>
      <p:sp>
        <p:nvSpPr>
          <p:cNvPr id="9" name="6 Marcador de número de diapositiva"/>
          <p:cNvSpPr>
            <a:spLocks noGrp="1"/>
          </p:cNvSpPr>
          <p:nvPr>
            <p:ph type="sldNum" sz="quarter" idx="12"/>
          </p:nvPr>
        </p:nvSpPr>
        <p:spPr/>
        <p:txBody>
          <a:bodyPr/>
          <a:lstStyle>
            <a:lvl1pPr>
              <a:defRPr/>
            </a:lvl1pPr>
            <a:extLst/>
          </a:lstStyle>
          <a:p>
            <a:pPr>
              <a:defRPr/>
            </a:pPr>
            <a:fld id="{2C28053A-E701-4EC5-9BBE-F00FF1105FFC}" type="slidenum">
              <a:rPr lang="es-PE"/>
              <a:pPr>
                <a:defRPr/>
              </a:pPr>
              <a:t>‹Nº›</a:t>
            </a:fld>
            <a:endParaRPr lang="es-P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Marcador de título"/>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s-ES" smtClean="0"/>
              <a:t>Haga clic para modificar el estilo de título del patrón</a:t>
            </a:r>
            <a:endParaRPr lang="en-US"/>
          </a:p>
        </p:txBody>
      </p:sp>
      <p:sp>
        <p:nvSpPr>
          <p:cNvPr id="1030" name="30 Marcador de texto"/>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7" name="26 Marcador de fecha"/>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C0F01A3D-B4CD-4211-8D3E-A64722DA24B1}" type="datetimeFigureOut">
              <a:rPr lang="es-PE"/>
              <a:pPr>
                <a:defRPr/>
              </a:pPr>
              <a:t>04/08/2014</a:t>
            </a:fld>
            <a:endParaRPr lang="es-PE"/>
          </a:p>
        </p:txBody>
      </p:sp>
      <p:sp>
        <p:nvSpPr>
          <p:cNvPr id="4" name="3 Marcador de pie de página"/>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s-PE"/>
          </a:p>
        </p:txBody>
      </p:sp>
      <p:sp>
        <p:nvSpPr>
          <p:cNvPr id="16" name="15 Marcador de número de diapositiva"/>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560B0876-D283-45F8-BCF7-FA9B8FBD61AA}" type="slidenum">
              <a:rPr lang="es-PE"/>
              <a:pPr>
                <a:defRPr/>
              </a:pPr>
              <a:t>‹Nº›</a:t>
            </a:fld>
            <a:endParaRPr lang="es-PE"/>
          </a:p>
        </p:txBody>
      </p:sp>
    </p:spTree>
  </p:cSld>
  <p:clrMap bg1="lt1" tx1="dk1" bg2="lt2" tx2="dk2" accent1="accent1" accent2="accent2" accent3="accent3" accent4="accent4" accent5="accent5" accent6="accent6" hlink="hlink" folHlink="folHlink"/>
  <p:sldLayoutIdLst>
    <p:sldLayoutId id="2147483707" r:id="rId1"/>
    <p:sldLayoutId id="2147483700" r:id="rId2"/>
    <p:sldLayoutId id="2147483708" r:id="rId3"/>
    <p:sldLayoutId id="2147483701" r:id="rId4"/>
    <p:sldLayoutId id="2147483702" r:id="rId5"/>
    <p:sldLayoutId id="2147483703" r:id="rId6"/>
    <p:sldLayoutId id="2147483704" r:id="rId7"/>
    <p:sldLayoutId id="2147483705" r:id="rId8"/>
    <p:sldLayoutId id="2147483709" r:id="rId9"/>
    <p:sldLayoutId id="2147483706" r:id="rId10"/>
    <p:sldLayoutId id="2147483710"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s.jimdo.com/wiki/Archivo:Emotionheader.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s.jimdo.com/wiki/Archivo:Menunavegacion.jpg"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s.jimdo.com/wiki/Archivo:Menunavegacion01.jpg"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s.jimdo.com/wiki/Dise%C3%B1o"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es.jimdo.com/wiki/Estil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s.jimdo.com/wiki/Blo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es.jimdo.com/wiki/JimdoPr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hyperlink" Target="http://es.jimdo.com/wiki/Ajustes" TargetMode="External"/><Relationship Id="rId1" Type="http://schemas.openxmlformats.org/officeDocument/2006/relationships/slideLayout" Target="../slideLayouts/slideLayout2.xml"/><Relationship Id="rId6" Type="http://schemas.openxmlformats.org/officeDocument/2006/relationships/hyperlink" Target="http://es.jimdo.com/wiki/Tienda" TargetMode="External"/><Relationship Id="rId5" Type="http://schemas.openxmlformats.org/officeDocument/2006/relationships/image" Target="../media/image18.jpeg"/><Relationship Id="rId4" Type="http://schemas.openxmlformats.org/officeDocument/2006/relationships/hyperlink" Target="http://es.jimdo.com/wiki/Estad%C3%ADstica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s.jimdo.com/wiki/Archivo:Galeria-header.jp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15816" y="5517232"/>
            <a:ext cx="5976664" cy="792088"/>
          </a:xfrm>
        </p:spPr>
        <p:txBody>
          <a:bodyPr/>
          <a:lstStyle/>
          <a:p>
            <a:pPr fontAlgn="auto">
              <a:spcAft>
                <a:spcPts val="0"/>
              </a:spcAft>
              <a:defRPr/>
            </a:pPr>
            <a:r>
              <a:rPr lang="es-PE" sz="2000" dirty="0" smtClean="0"/>
              <a:t>http://es.jimdo.com/</a:t>
            </a:r>
            <a:endParaRPr lang="es-PE" sz="2000" dirty="0"/>
          </a:p>
        </p:txBody>
      </p:sp>
      <p:pic>
        <p:nvPicPr>
          <p:cNvPr id="6149" name="Picture 5" descr="http://www.crearcrear.com/wp-content/uploads/2012/07/crear-sitio-web-con-jimdo.png"/>
          <p:cNvPicPr>
            <a:picLocks noChangeAspect="1" noChangeArrowheads="1"/>
          </p:cNvPicPr>
          <p:nvPr/>
        </p:nvPicPr>
        <p:blipFill>
          <a:blip r:embed="rId2" cstate="print"/>
          <a:srcRect/>
          <a:stretch>
            <a:fillRect/>
          </a:stretch>
        </p:blipFill>
        <p:spPr bwMode="auto">
          <a:xfrm>
            <a:off x="2843808" y="1412776"/>
            <a:ext cx="5419725" cy="19335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468313" y="1052513"/>
            <a:ext cx="7239000" cy="4846637"/>
          </a:xfrm>
        </p:spPr>
        <p:txBody>
          <a:bodyPr>
            <a:normAutofit fontScale="77500" lnSpcReduction="20000"/>
          </a:bodyPr>
          <a:lstStyle/>
          <a:p>
            <a:pPr marL="274320" indent="-274320" fontAlgn="auto">
              <a:spcAft>
                <a:spcPts val="0"/>
              </a:spcAft>
              <a:buFont typeface="Wingdings 2"/>
              <a:buChar char=""/>
              <a:defRPr/>
            </a:pPr>
            <a:r>
              <a:rPr lang="es-PE" b="1" dirty="0" smtClean="0"/>
              <a:t>Estampado</a:t>
            </a:r>
          </a:p>
          <a:p>
            <a:pPr marL="274320" indent="-274320" fontAlgn="auto">
              <a:spcAft>
                <a:spcPts val="0"/>
              </a:spcAft>
              <a:buFont typeface="Wingdings 2"/>
              <a:buNone/>
              <a:defRPr/>
            </a:pPr>
            <a:r>
              <a:rPr lang="es-PE" dirty="0" smtClean="0"/>
              <a:t>   En lugar de con una imagen, también puedes optar por una representación sencilla de tu encabezamiento. Por ejemplo, con un gradiente de colores o con un estampado. Para ello tienes aquí una gran selección de diseños ajustables según el color. Haz clic en el modelo de estampado que más te guste y se cargará automáticamente como nuevo encabezamiento activo en tu página. </a:t>
            </a:r>
            <a:br>
              <a:rPr lang="es-PE" dirty="0" smtClean="0"/>
            </a:br>
            <a:r>
              <a:rPr lang="es-PE" dirty="0" smtClean="0"/>
              <a:t/>
            </a:r>
            <a:br>
              <a:rPr lang="es-PE" dirty="0" smtClean="0"/>
            </a:br>
            <a:r>
              <a:rPr lang="es-PE" dirty="0" smtClean="0"/>
              <a:t>Con el “</a:t>
            </a:r>
            <a:r>
              <a:rPr lang="es-PE" dirty="0" err="1" smtClean="0"/>
              <a:t>colourmod</a:t>
            </a:r>
            <a:r>
              <a:rPr lang="es-PE" dirty="0" smtClean="0"/>
              <a:t>” puedes buscar y escoger de forma muy sencilla un color para el estampado. </a:t>
            </a:r>
            <a:br>
              <a:rPr lang="es-PE" dirty="0" smtClean="0"/>
            </a:br>
            <a:r>
              <a:rPr lang="es-PE" dirty="0" smtClean="0"/>
              <a:t/>
            </a:r>
            <a:br>
              <a:rPr lang="es-PE" dirty="0" smtClean="0"/>
            </a:br>
            <a:r>
              <a:rPr lang="es-PE" dirty="0" smtClean="0"/>
              <a:t>De manera alternativa, también puedes introducir el valor hexadecimal. Esto es muy práctico cuando, por ejemplo, quieres un color muy específico en el encabezamiento. Existen herramientas, como </a:t>
            </a:r>
            <a:r>
              <a:rPr lang="es-PE" dirty="0" err="1" smtClean="0"/>
              <a:t>ColorZilla</a:t>
            </a:r>
            <a:r>
              <a:rPr lang="es-PE" dirty="0" smtClean="0"/>
              <a:t> para </a:t>
            </a:r>
            <a:r>
              <a:rPr lang="es-PE" dirty="0" err="1" smtClean="0"/>
              <a:t>Firefox</a:t>
            </a:r>
            <a:r>
              <a:rPr lang="es-PE" dirty="0" smtClean="0"/>
              <a:t> que te ayudarán con los valores hexadecimales de los colores. </a:t>
            </a:r>
          </a:p>
          <a:p>
            <a:pPr marL="274320" indent="-274320" fontAlgn="auto">
              <a:spcAft>
                <a:spcPts val="0"/>
              </a:spcAft>
              <a:buFont typeface="Wingdings 2"/>
              <a:buChar char=""/>
              <a:defRPr/>
            </a:pPr>
            <a:endParaRPr lang="es-P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7239000" cy="5206678"/>
          </a:xfrm>
        </p:spPr>
        <p:txBody>
          <a:bodyPr>
            <a:normAutofit fontScale="77500" lnSpcReduction="20000"/>
          </a:bodyPr>
          <a:lstStyle/>
          <a:p>
            <a:pPr marL="274320" indent="-274320" fontAlgn="auto">
              <a:spcAft>
                <a:spcPts val="0"/>
              </a:spcAft>
              <a:buNone/>
              <a:defRPr/>
            </a:pPr>
            <a:r>
              <a:rPr lang="es-PE" b="1" dirty="0" smtClean="0"/>
              <a:t>   Título</a:t>
            </a:r>
          </a:p>
          <a:p>
            <a:pPr marL="274320" indent="-274320" fontAlgn="auto">
              <a:spcAft>
                <a:spcPts val="0"/>
              </a:spcAft>
              <a:buFont typeface="Wingdings 2"/>
              <a:buChar char=""/>
              <a:defRPr/>
            </a:pPr>
            <a:r>
              <a:rPr lang="es-PE" dirty="0" smtClean="0"/>
              <a:t>Ya sea el nombre de tu empresa, la URL de tu página Jimdo o un título con fuerza para tu página; no existen límites para elegir un título. </a:t>
            </a:r>
            <a:br>
              <a:rPr lang="es-PE" dirty="0" smtClean="0"/>
            </a:br>
            <a:r>
              <a:rPr lang="es-PE" dirty="0" smtClean="0"/>
              <a:t/>
            </a:r>
            <a:br>
              <a:rPr lang="es-PE" dirty="0" smtClean="0"/>
            </a:br>
            <a:r>
              <a:rPr lang="es-PE" dirty="0" smtClean="0"/>
              <a:t>Cambia el tipo de letra y el tamaño de la misma a tu gusto. Desafortunadamente no ofrecemos muchos tipos de letra para elegir por la siguiente razón: no todos los buscadores reconocen todos los tipos de letra, por lo que si tienes un título con un estilo de letra muy "exótico", no le aparecerá correctamente a la mayoría de tus visitantes. </a:t>
            </a:r>
            <a:br>
              <a:rPr lang="es-PE" dirty="0" smtClean="0"/>
            </a:br>
            <a:r>
              <a:rPr lang="es-PE" dirty="0" smtClean="0"/>
              <a:t/>
            </a:r>
            <a:br>
              <a:rPr lang="es-PE" dirty="0" smtClean="0"/>
            </a:br>
            <a:r>
              <a:rPr lang="es-PE" dirty="0" smtClean="0"/>
              <a:t>Con las reglas “horizontal” y “vertical” puedes mover el título dentro del espacio del encabezamiento activo. </a:t>
            </a:r>
            <a:br>
              <a:rPr lang="es-PE" dirty="0" smtClean="0"/>
            </a:br>
            <a:r>
              <a:rPr lang="es-PE" dirty="0" smtClean="0"/>
              <a:t/>
            </a:r>
            <a:br>
              <a:rPr lang="es-PE" dirty="0" smtClean="0"/>
            </a:br>
            <a:r>
              <a:rPr lang="es-PE" dirty="0" smtClean="0"/>
              <a:t>En “</a:t>
            </a:r>
            <a:r>
              <a:rPr lang="es-PE" dirty="0" err="1" smtClean="0"/>
              <a:t>colourmod</a:t>
            </a:r>
            <a:r>
              <a:rPr lang="es-PE" dirty="0" smtClean="0"/>
              <a:t>” se pueden elegir y cambiar los colores del título simplemente con un clic del ratón. </a:t>
            </a:r>
          </a:p>
          <a:p>
            <a:pPr marL="274320" indent="-274320" fontAlgn="auto">
              <a:spcAft>
                <a:spcPts val="0"/>
              </a:spcAft>
              <a:buFont typeface="Wingdings 2"/>
              <a:buChar char=""/>
              <a:defRPr/>
            </a:pPr>
            <a:endParaRPr lang="es-P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92696"/>
            <a:ext cx="7444680" cy="5763667"/>
          </a:xfrm>
        </p:spPr>
        <p:txBody>
          <a:bodyPr>
            <a:normAutofit fontScale="77500" lnSpcReduction="20000"/>
          </a:bodyPr>
          <a:lstStyle/>
          <a:p>
            <a:pPr marL="274320" indent="-274320" algn="just" fontAlgn="auto">
              <a:spcAft>
                <a:spcPts val="0"/>
              </a:spcAft>
              <a:buNone/>
              <a:defRPr/>
            </a:pPr>
            <a:r>
              <a:rPr lang="es-PE" b="1" dirty="0" smtClean="0"/>
              <a:t>Logo </a:t>
            </a:r>
          </a:p>
          <a:p>
            <a:pPr marL="274320" indent="-274320" algn="just" fontAlgn="auto">
              <a:spcAft>
                <a:spcPts val="0"/>
              </a:spcAft>
              <a:buFont typeface="Wingdings 2"/>
              <a:buChar char=""/>
              <a:defRPr/>
            </a:pPr>
            <a:r>
              <a:rPr lang="es-PE" dirty="0" smtClean="0"/>
              <a:t>Con un clic en el botón “Buscar” se abrirá una ventana para buscar el logo. En esta ventana tienes que ir a donde se encuentre el logo que quieres subir. El tamaño puedes ajustarlo después. </a:t>
            </a:r>
            <a:br>
              <a:rPr lang="es-PE" dirty="0" smtClean="0"/>
            </a:br>
            <a:r>
              <a:rPr lang="es-PE" dirty="0" smtClean="0"/>
              <a:t/>
            </a:r>
            <a:br>
              <a:rPr lang="es-PE" dirty="0" smtClean="0"/>
            </a:br>
            <a:r>
              <a:rPr lang="es-PE" dirty="0" smtClean="0"/>
              <a:t>Al hacer clic en "Subir imagen" se cargará en el encabezamiento el logo en el tamaño original. Y ahora sólo se trata del toque personales. </a:t>
            </a:r>
          </a:p>
          <a:p>
            <a:pPr marL="274320" indent="-274320" algn="just" fontAlgn="auto">
              <a:spcAft>
                <a:spcPts val="0"/>
              </a:spcAft>
              <a:buNone/>
              <a:defRPr/>
            </a:pPr>
            <a:r>
              <a:rPr lang="es-PE" b="1" i="1" dirty="0" smtClean="0"/>
              <a:t>Opciones de retoque</a:t>
            </a:r>
          </a:p>
          <a:p>
            <a:pPr marL="274320" indent="-274320" algn="just" fontAlgn="auto">
              <a:spcAft>
                <a:spcPts val="0"/>
              </a:spcAft>
              <a:buFont typeface="Wingdings 2"/>
              <a:buChar char=""/>
              <a:defRPr/>
            </a:pPr>
            <a:r>
              <a:rPr lang="es-PE" dirty="0" smtClean="0"/>
              <a:t>La ventana de carga desaparece y aparece la ventana de edición. Puedes agrandar o empequeñecer el logo a tu gusto, pero ten en cuenta que el archivo fuente debe tener una buena resolución para que durante el proceso el logo no quede </a:t>
            </a:r>
            <a:r>
              <a:rPr lang="es-PE" dirty="0" err="1" smtClean="0"/>
              <a:t>pixelazo</a:t>
            </a:r>
            <a:r>
              <a:rPr lang="es-PE" dirty="0" smtClean="0"/>
              <a:t>. </a:t>
            </a:r>
            <a:br>
              <a:rPr lang="es-PE" dirty="0" smtClean="0"/>
            </a:br>
            <a:r>
              <a:rPr lang="es-PE" dirty="0" smtClean="0"/>
              <a:t/>
            </a:r>
            <a:br>
              <a:rPr lang="es-PE" dirty="0" smtClean="0"/>
            </a:br>
            <a:r>
              <a:rPr lang="es-PE" dirty="0" smtClean="0"/>
              <a:t>Junto a la posición del logo, que puedes elegir mediante los indicadores horizontales y verticales, como con el título, existe la posibilidad de aplicar un marco al logo. Aquí puedes ajustar el ancho y el espacio del logo de manera progresiva continua.</a:t>
            </a:r>
          </a:p>
          <a:p>
            <a:pPr marL="274320" indent="-274320" algn="just" fontAlgn="auto">
              <a:spcAft>
                <a:spcPts val="0"/>
              </a:spcAft>
              <a:buFont typeface="Wingdings 2"/>
              <a:buChar char=""/>
              <a:defRPr/>
            </a:pPr>
            <a:endParaRPr lang="es-P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24744"/>
            <a:ext cx="7239000" cy="4846638"/>
          </a:xfrm>
        </p:spPr>
        <p:txBody>
          <a:bodyPr>
            <a:normAutofit lnSpcReduction="10000"/>
          </a:bodyPr>
          <a:lstStyle/>
          <a:p>
            <a:pPr marL="274320" indent="-274320" algn="just" fontAlgn="auto">
              <a:spcAft>
                <a:spcPts val="0"/>
              </a:spcAft>
              <a:buFont typeface="Wingdings 2"/>
              <a:buChar char=""/>
              <a:defRPr/>
            </a:pPr>
            <a:r>
              <a:rPr lang="es-PE" b="1" dirty="0" smtClean="0"/>
              <a:t>Ajustes</a:t>
            </a:r>
          </a:p>
          <a:p>
            <a:pPr marL="274320" indent="-274320" algn="just" fontAlgn="auto">
              <a:spcAft>
                <a:spcPts val="0"/>
              </a:spcAft>
              <a:buNone/>
              <a:defRPr/>
            </a:pPr>
            <a:r>
              <a:rPr lang="es-PE" dirty="0" smtClean="0"/>
              <a:t>   Aquí puedes adaptar de manera progresiva la altura del encabezamiento activo. Un pequeño indicador en la regla te va marcando la altura exacta en píxeles mientras arrastras la ventana. Así puedes ajustar todo de manera muy exacta y precisa. Las imágenes de encabezado con una resolución muy elevada se pueden agrandar o empequeñecer y mover con las reglas vertical y horizontal de manera perfecta, por lo que encontrarás la imagen idónea para tu encabezamiento. </a:t>
            </a:r>
          </a:p>
          <a:p>
            <a:pPr marL="274320" indent="-274320" fontAlgn="auto">
              <a:spcAft>
                <a:spcPts val="0"/>
              </a:spcAft>
              <a:buFont typeface="Wingdings 2"/>
              <a:buChar char=""/>
              <a:defRPr/>
            </a:pPr>
            <a:endParaRPr lang="es-P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3 Marcador de contenido" descr="http://es.jimdo.com/wiki/images/thumb/6/6d/Emotionheader.png/750px-Emotionheader.png">
            <a:hlinkClick r:id="rId2" tooltip="&quot;Emotionheader.png&quot;"/>
          </p:cNvPr>
          <p:cNvPicPr>
            <a:picLocks noGrp="1"/>
          </p:cNvPicPr>
          <p:nvPr>
            <p:ph idx="1"/>
          </p:nvPr>
        </p:nvPicPr>
        <p:blipFill>
          <a:blip r:embed="rId3" cstate="print"/>
          <a:srcRect/>
          <a:stretch>
            <a:fillRect/>
          </a:stretch>
        </p:blipFill>
        <p:spPr>
          <a:xfrm>
            <a:off x="395536" y="1844824"/>
            <a:ext cx="7143750" cy="245903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PE" dirty="0" smtClean="0"/>
              <a:t>Menú de navegación </a:t>
            </a:r>
            <a:br>
              <a:rPr lang="es-PE" dirty="0" smtClean="0"/>
            </a:br>
            <a:endParaRPr lang="es-PE" dirty="0"/>
          </a:p>
        </p:txBody>
      </p:sp>
      <p:sp>
        <p:nvSpPr>
          <p:cNvPr id="3" name="2 Marcador de contenido"/>
          <p:cNvSpPr>
            <a:spLocks noGrp="1"/>
          </p:cNvSpPr>
          <p:nvPr>
            <p:ph sz="quarter" idx="2"/>
          </p:nvPr>
        </p:nvSpPr>
        <p:spPr>
          <a:xfrm>
            <a:off x="457200" y="1711325"/>
            <a:ext cx="3521075" cy="4114800"/>
          </a:xfrm>
        </p:spPr>
        <p:txBody>
          <a:bodyPr>
            <a:normAutofit fontScale="92500"/>
          </a:bodyPr>
          <a:lstStyle/>
          <a:p>
            <a:pPr marL="274320" indent="-274320" fontAlgn="auto">
              <a:spcAft>
                <a:spcPts val="0"/>
              </a:spcAft>
              <a:buFont typeface="Wingdings 2"/>
              <a:buChar char=""/>
              <a:defRPr/>
            </a:pPr>
            <a:r>
              <a:rPr lang="es-PE" b="1" dirty="0" smtClean="0"/>
              <a:t>Navegación</a:t>
            </a:r>
          </a:p>
          <a:p>
            <a:pPr marL="274320" indent="-274320" algn="just" fontAlgn="auto">
              <a:spcAft>
                <a:spcPts val="0"/>
              </a:spcAft>
              <a:buNone/>
              <a:defRPr/>
            </a:pPr>
            <a:r>
              <a:rPr lang="es-PE" dirty="0" smtClean="0"/>
              <a:t>   El menú de navegación de tu página lo puedes editar como quieras. Puedes cambiar los títulos, agregar todas las subpáginas que quieras, desplazarlas hacia arriba/abajo, cambiarlas de nivel, eliminarlas y ocultarlas</a:t>
            </a:r>
            <a:endParaRPr lang="es-PE" dirty="0"/>
          </a:p>
        </p:txBody>
      </p:sp>
      <p:pic>
        <p:nvPicPr>
          <p:cNvPr id="21510" name="6 Marcador de contenido" descr="http://es.jimdo.com/wiki/images/1/16/Menunavegacion.jpg">
            <a:hlinkClick r:id="rId2" tooltip="&quot;Menunavegacion.jpg&quot;"/>
          </p:cNvPr>
          <p:cNvPicPr>
            <a:picLocks noGrp="1"/>
          </p:cNvPicPr>
          <p:nvPr>
            <p:ph sz="quarter" idx="4"/>
          </p:nvPr>
        </p:nvPicPr>
        <p:blipFill>
          <a:blip r:embed="rId3" cstate="print"/>
          <a:srcRect/>
          <a:stretch>
            <a:fillRect/>
          </a:stretch>
        </p:blipFill>
        <p:spPr>
          <a:xfrm>
            <a:off x="4283968" y="2060848"/>
            <a:ext cx="3384376" cy="301332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2"/>
          </p:nvPr>
        </p:nvSpPr>
        <p:spPr>
          <a:xfrm>
            <a:off x="457200" y="1340768"/>
            <a:ext cx="3754760" cy="4485357"/>
          </a:xfrm>
        </p:spPr>
        <p:txBody>
          <a:bodyPr>
            <a:normAutofit fontScale="92500" lnSpcReduction="10000"/>
          </a:bodyPr>
          <a:lstStyle/>
          <a:p>
            <a:pPr marL="274320" indent="-274320" fontAlgn="auto">
              <a:spcAft>
                <a:spcPts val="0"/>
              </a:spcAft>
              <a:buFont typeface="Wingdings 2"/>
              <a:buChar char=""/>
              <a:defRPr/>
            </a:pPr>
            <a:r>
              <a:rPr lang="es-PE" b="1" dirty="0" smtClean="0"/>
              <a:t>¿Cómo funciona? </a:t>
            </a:r>
          </a:p>
          <a:p>
            <a:pPr marL="274320" indent="-274320" algn="just" fontAlgn="auto">
              <a:spcAft>
                <a:spcPts val="0"/>
              </a:spcAft>
              <a:buNone/>
              <a:defRPr/>
            </a:pPr>
            <a:r>
              <a:rPr lang="es-PE" dirty="0" smtClean="0"/>
              <a:t>   Para empezar, mueve el cursor sobre la navegación hasta que aparezca el aviso </a:t>
            </a:r>
            <a:r>
              <a:rPr lang="es-PE" b="1" dirty="0" smtClean="0"/>
              <a:t>“editar navegación”</a:t>
            </a:r>
            <a:r>
              <a:rPr lang="es-PE" dirty="0" smtClean="0"/>
              <a:t> y haz clic sobre este. Aparecerá una ventana con las funciones a continuación. Una vez que hayas terminado de hacer todos los cambios necesarios, haz clic en el botón </a:t>
            </a:r>
            <a:r>
              <a:rPr lang="es-PE" b="1" dirty="0" smtClean="0"/>
              <a:t>“guardar”</a:t>
            </a:r>
            <a:r>
              <a:rPr lang="es-PE" dirty="0" smtClean="0"/>
              <a:t>. </a:t>
            </a:r>
          </a:p>
          <a:p>
            <a:pPr marL="274320" indent="-274320" fontAlgn="auto">
              <a:spcAft>
                <a:spcPts val="0"/>
              </a:spcAft>
              <a:buFont typeface="Wingdings 2"/>
              <a:buChar char=""/>
              <a:defRPr/>
            </a:pPr>
            <a:endParaRPr lang="es-PE" dirty="0"/>
          </a:p>
        </p:txBody>
      </p:sp>
      <p:pic>
        <p:nvPicPr>
          <p:cNvPr id="22532" name="6 Marcador de contenido" descr="http://es.jimdo.com/wiki/images/6/6e/Menunavegacion01.jpg">
            <a:hlinkClick r:id="rId2" tooltip="&quot;Menunavegacion01.jpg&quot;"/>
          </p:cNvPr>
          <p:cNvPicPr>
            <a:picLocks noGrp="1"/>
          </p:cNvPicPr>
          <p:nvPr>
            <p:ph sz="quarter" idx="4"/>
          </p:nvPr>
        </p:nvPicPr>
        <p:blipFill>
          <a:blip r:embed="rId3" cstate="print"/>
          <a:srcRect/>
          <a:stretch>
            <a:fillRect/>
          </a:stretch>
        </p:blipFill>
        <p:spPr>
          <a:xfrm>
            <a:off x="4644008" y="1844824"/>
            <a:ext cx="3456384" cy="331236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normAutofit fontScale="90000"/>
          </a:bodyPr>
          <a:lstStyle/>
          <a:p>
            <a:pPr fontAlgn="auto">
              <a:spcAft>
                <a:spcPts val="0"/>
              </a:spcAft>
              <a:defRPr/>
            </a:pPr>
            <a:r>
              <a:rPr lang="es-PE" dirty="0" smtClean="0"/>
              <a:t>Barra de herramientas </a:t>
            </a:r>
            <a:br>
              <a:rPr lang="es-PE" dirty="0" smtClean="0"/>
            </a:br>
            <a:endParaRPr lang="es-PE" dirty="0"/>
          </a:p>
        </p:txBody>
      </p:sp>
      <p:sp>
        <p:nvSpPr>
          <p:cNvPr id="23555" name="10 Marcador de contenido"/>
          <p:cNvSpPr>
            <a:spLocks noGrp="1"/>
          </p:cNvSpPr>
          <p:nvPr>
            <p:ph idx="1"/>
          </p:nvPr>
        </p:nvSpPr>
        <p:spPr>
          <a:xfrm>
            <a:off x="457200" y="1124744"/>
            <a:ext cx="7239000" cy="5331619"/>
          </a:xfrm>
        </p:spPr>
        <p:txBody>
          <a:bodyPr/>
          <a:lstStyle/>
          <a:p>
            <a:pPr>
              <a:buNone/>
            </a:pPr>
            <a:endParaRPr lang="es-PE" dirty="0" smtClean="0"/>
          </a:p>
          <a:p>
            <a:r>
              <a:rPr lang="es-PE" b="1" dirty="0" smtClean="0"/>
              <a:t>Plantillas</a:t>
            </a:r>
            <a:r>
              <a:rPr lang="es-PE" dirty="0" smtClean="0"/>
              <a:t> - Elige una de las muchas plantillas o integra una propia. </a:t>
            </a:r>
          </a:p>
          <a:p>
            <a:endParaRPr lang="es-PE" dirty="0" smtClean="0"/>
          </a:p>
          <a:p>
            <a:endParaRPr lang="es-PE" dirty="0" smtClean="0"/>
          </a:p>
          <a:p>
            <a:endParaRPr lang="es-PE" dirty="0" smtClean="0"/>
          </a:p>
          <a:p>
            <a:r>
              <a:rPr lang="es-PE" b="1" dirty="0" smtClean="0"/>
              <a:t>Estilo</a:t>
            </a:r>
            <a:r>
              <a:rPr lang="es-PE" dirty="0" smtClean="0"/>
              <a:t> - Adapta el estilo de tu página según tu gusto y necesidades </a:t>
            </a:r>
          </a:p>
          <a:p>
            <a:endParaRPr lang="es-PE" dirty="0" smtClean="0"/>
          </a:p>
          <a:p>
            <a:endParaRPr lang="es-PE" dirty="0" smtClean="0"/>
          </a:p>
        </p:txBody>
      </p:sp>
      <p:pic>
        <p:nvPicPr>
          <p:cNvPr id="23556" name="11 Imagen" descr="http://es.jimdo.com/wiki/images/f/f1/Boton_plantillas.jpg">
            <a:hlinkClick r:id="rId2" tooltip="&quot;Plantillas&quot;"/>
          </p:cNvPr>
          <p:cNvPicPr>
            <a:picLocks noChangeAspect="1" noChangeArrowheads="1"/>
          </p:cNvPicPr>
          <p:nvPr/>
        </p:nvPicPr>
        <p:blipFill>
          <a:blip r:embed="rId3" cstate="print"/>
          <a:srcRect/>
          <a:stretch>
            <a:fillRect/>
          </a:stretch>
        </p:blipFill>
        <p:spPr bwMode="auto">
          <a:xfrm>
            <a:off x="3131840" y="2708920"/>
            <a:ext cx="1627242" cy="871661"/>
          </a:xfrm>
          <a:prstGeom prst="rect">
            <a:avLst/>
          </a:prstGeom>
          <a:noFill/>
          <a:ln w="9525">
            <a:noFill/>
            <a:miter lim="800000"/>
            <a:headEnd/>
            <a:tailEnd/>
          </a:ln>
        </p:spPr>
      </p:pic>
      <p:pic>
        <p:nvPicPr>
          <p:cNvPr id="23557" name="12 Imagen" descr="http://es.jimdo.com/wiki/images/0/0e/Boton_estilo.jpg">
            <a:hlinkClick r:id="rId4" tooltip="&quot;Personaliza el estilo del contenido de tu web&quot;"/>
          </p:cNvPr>
          <p:cNvPicPr>
            <a:picLocks noChangeAspect="1" noChangeArrowheads="1"/>
          </p:cNvPicPr>
          <p:nvPr/>
        </p:nvPicPr>
        <p:blipFill>
          <a:blip r:embed="rId5" cstate="print"/>
          <a:srcRect/>
          <a:stretch>
            <a:fillRect/>
          </a:stretch>
        </p:blipFill>
        <p:spPr bwMode="auto">
          <a:xfrm>
            <a:off x="3275856" y="5085184"/>
            <a:ext cx="1625200" cy="882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2 Marcador de contenido"/>
          <p:cNvSpPr>
            <a:spLocks noGrp="1"/>
          </p:cNvSpPr>
          <p:nvPr>
            <p:ph idx="1"/>
          </p:nvPr>
        </p:nvSpPr>
        <p:spPr>
          <a:xfrm>
            <a:off x="323528" y="908720"/>
            <a:ext cx="7239000" cy="4846638"/>
          </a:xfrm>
        </p:spPr>
        <p:txBody>
          <a:bodyPr/>
          <a:lstStyle/>
          <a:p>
            <a:r>
              <a:rPr lang="es-PE" b="1" dirty="0" smtClean="0"/>
              <a:t>Blog</a:t>
            </a:r>
            <a:r>
              <a:rPr lang="es-PE" dirty="0" smtClean="0"/>
              <a:t> - Integra un blog en tu página </a:t>
            </a:r>
            <a:r>
              <a:rPr lang="es-PE" dirty="0" err="1" smtClean="0"/>
              <a:t>Jimdo</a:t>
            </a:r>
            <a:r>
              <a:rPr lang="es-PE" dirty="0" smtClean="0"/>
              <a:t>. Desde aquí podrás administrar tu blog.</a:t>
            </a:r>
          </a:p>
          <a:p>
            <a:pPr>
              <a:buNone/>
            </a:pPr>
            <a:r>
              <a:rPr lang="es-PE" dirty="0" smtClean="0"/>
              <a:t> </a:t>
            </a:r>
          </a:p>
          <a:p>
            <a:endParaRPr lang="es-PE" dirty="0" smtClean="0"/>
          </a:p>
          <a:p>
            <a:pPr>
              <a:buNone/>
            </a:pPr>
            <a:endParaRPr lang="es-PE" dirty="0" smtClean="0"/>
          </a:p>
          <a:p>
            <a:r>
              <a:rPr lang="es-PE" b="1" dirty="0" smtClean="0"/>
              <a:t>Versión Pro</a:t>
            </a:r>
            <a:r>
              <a:rPr lang="es-PE" dirty="0" smtClean="0"/>
              <a:t> - Solicita tu propio nombre de dominio y disfruta de todas las ventajas de </a:t>
            </a:r>
            <a:r>
              <a:rPr lang="es-PE" dirty="0" err="1" smtClean="0"/>
              <a:t>JimdoPro</a:t>
            </a:r>
            <a:r>
              <a:rPr lang="es-PE" dirty="0" smtClean="0"/>
              <a:t>. </a:t>
            </a:r>
          </a:p>
          <a:p>
            <a:pPr>
              <a:buNone/>
            </a:pPr>
            <a:endParaRPr lang="es-PE" dirty="0" smtClean="0"/>
          </a:p>
          <a:p>
            <a:endParaRPr lang="es-PE" dirty="0" smtClean="0"/>
          </a:p>
          <a:p>
            <a:pPr lvl="8">
              <a:buNone/>
            </a:pPr>
            <a:endParaRPr lang="es-PE" dirty="0" smtClean="0"/>
          </a:p>
        </p:txBody>
      </p:sp>
      <p:pic>
        <p:nvPicPr>
          <p:cNvPr id="24580" name="3 Imagen" descr="http://es.jimdo.com/wiki/images/2/2e/Boton_blog.png">
            <a:hlinkClick r:id="rId2" tooltip="&quot;Publica artículos en tu blog de Jimdo&quot;"/>
          </p:cNvPr>
          <p:cNvPicPr>
            <a:picLocks noChangeAspect="1" noChangeArrowheads="1"/>
          </p:cNvPicPr>
          <p:nvPr/>
        </p:nvPicPr>
        <p:blipFill>
          <a:blip r:embed="rId3" cstate="print"/>
          <a:srcRect/>
          <a:stretch>
            <a:fillRect/>
          </a:stretch>
        </p:blipFill>
        <p:spPr bwMode="auto">
          <a:xfrm>
            <a:off x="2771800" y="1916832"/>
            <a:ext cx="1523695" cy="967929"/>
          </a:xfrm>
          <a:prstGeom prst="rect">
            <a:avLst/>
          </a:prstGeom>
          <a:noFill/>
          <a:ln w="9525">
            <a:noFill/>
            <a:miter lim="800000"/>
            <a:headEnd/>
            <a:tailEnd/>
          </a:ln>
        </p:spPr>
      </p:pic>
      <p:pic>
        <p:nvPicPr>
          <p:cNvPr id="10" name="9 Imagen" descr="http://es.jimdo.com/wiki/images/8/8f/Boton_Versionpro.jpg">
            <a:hlinkClick r:id="rId4" tooltip="&quot;Incrementa el potencial de tu página web&quot;"/>
          </p:cNvPr>
          <p:cNvPicPr/>
          <p:nvPr/>
        </p:nvPicPr>
        <p:blipFill>
          <a:blip r:embed="rId5" cstate="print"/>
          <a:srcRect/>
          <a:stretch>
            <a:fillRect/>
          </a:stretch>
        </p:blipFill>
        <p:spPr bwMode="auto">
          <a:xfrm>
            <a:off x="2771800" y="4653136"/>
            <a:ext cx="1512168" cy="985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2 Marcador de contenido"/>
          <p:cNvSpPr>
            <a:spLocks noGrp="1"/>
          </p:cNvSpPr>
          <p:nvPr>
            <p:ph idx="1"/>
          </p:nvPr>
        </p:nvSpPr>
        <p:spPr>
          <a:xfrm>
            <a:off x="467544" y="908720"/>
            <a:ext cx="7239000" cy="5760640"/>
          </a:xfrm>
        </p:spPr>
        <p:txBody>
          <a:bodyPr/>
          <a:lstStyle/>
          <a:p>
            <a:r>
              <a:rPr lang="es-PE" b="1" dirty="0" smtClean="0"/>
              <a:t>Ajustes</a:t>
            </a:r>
            <a:r>
              <a:rPr lang="es-PE" dirty="0" smtClean="0"/>
              <a:t> - Cambia datos personales, optimiza tu web para buscadores, etc...</a:t>
            </a:r>
          </a:p>
          <a:p>
            <a:endParaRPr lang="es-PE" dirty="0" smtClean="0"/>
          </a:p>
          <a:p>
            <a:pPr>
              <a:buNone/>
            </a:pPr>
            <a:endParaRPr lang="es-PE" dirty="0" smtClean="0"/>
          </a:p>
          <a:p>
            <a:r>
              <a:rPr lang="es-PE" b="1" dirty="0" smtClean="0"/>
              <a:t>Estadísticas</a:t>
            </a:r>
            <a:r>
              <a:rPr lang="es-PE" dirty="0" smtClean="0"/>
              <a:t> - Aquí puedes ver cuantas visitas tiene tu página </a:t>
            </a:r>
            <a:r>
              <a:rPr lang="es-PE" dirty="0" err="1" smtClean="0"/>
              <a:t>Jimdo</a:t>
            </a:r>
            <a:r>
              <a:rPr lang="es-PE" dirty="0" smtClean="0"/>
              <a:t>. </a:t>
            </a:r>
          </a:p>
          <a:p>
            <a:endParaRPr lang="es-PE" dirty="0" smtClean="0"/>
          </a:p>
          <a:p>
            <a:endParaRPr lang="es-PE" b="1" dirty="0" smtClean="0"/>
          </a:p>
          <a:p>
            <a:r>
              <a:rPr lang="es-PE" b="1" dirty="0" smtClean="0"/>
              <a:t>Tienda</a:t>
            </a:r>
            <a:r>
              <a:rPr lang="es-PE" dirty="0" smtClean="0"/>
              <a:t> - Vende a través de tu tienda online </a:t>
            </a:r>
          </a:p>
          <a:p>
            <a:endParaRPr lang="es-PE" dirty="0" smtClean="0"/>
          </a:p>
          <a:p>
            <a:endParaRPr lang="es-PE" dirty="0" smtClean="0"/>
          </a:p>
        </p:txBody>
      </p:sp>
      <p:pic>
        <p:nvPicPr>
          <p:cNvPr id="4" name="3 Imagen" descr="http://es.jimdo.com/wiki/images/3/3f/Boton_ajustes.jpg">
            <a:hlinkClick r:id="rId2" tooltip="&quot;Configura tu página web&quot;"/>
          </p:cNvPr>
          <p:cNvPicPr/>
          <p:nvPr/>
        </p:nvPicPr>
        <p:blipFill>
          <a:blip r:embed="rId3" cstate="print"/>
          <a:srcRect/>
          <a:stretch>
            <a:fillRect/>
          </a:stretch>
        </p:blipFill>
        <p:spPr bwMode="auto">
          <a:xfrm>
            <a:off x="3131840" y="1844824"/>
            <a:ext cx="1296144" cy="864096"/>
          </a:xfrm>
          <a:prstGeom prst="rect">
            <a:avLst/>
          </a:prstGeom>
          <a:noFill/>
          <a:ln w="9525">
            <a:noFill/>
            <a:miter lim="800000"/>
            <a:headEnd/>
            <a:tailEnd/>
          </a:ln>
        </p:spPr>
      </p:pic>
      <p:pic>
        <p:nvPicPr>
          <p:cNvPr id="5" name="4 Imagen" descr="http://es.jimdo.com/wiki/images/f/f8/Boton_estadisticas.jpg">
            <a:hlinkClick r:id="rId4" tooltip="&quot;Analiza las estadísticas de tu web&quot;"/>
          </p:cNvPr>
          <p:cNvPicPr/>
          <p:nvPr/>
        </p:nvPicPr>
        <p:blipFill>
          <a:blip r:embed="rId5" cstate="print"/>
          <a:srcRect/>
          <a:stretch>
            <a:fillRect/>
          </a:stretch>
        </p:blipFill>
        <p:spPr bwMode="auto">
          <a:xfrm>
            <a:off x="3203848" y="3645024"/>
            <a:ext cx="1224136" cy="936104"/>
          </a:xfrm>
          <a:prstGeom prst="rect">
            <a:avLst/>
          </a:prstGeom>
          <a:noFill/>
          <a:ln w="9525">
            <a:noFill/>
            <a:miter lim="800000"/>
            <a:headEnd/>
            <a:tailEnd/>
          </a:ln>
        </p:spPr>
      </p:pic>
      <p:pic>
        <p:nvPicPr>
          <p:cNvPr id="6" name="5 Imagen" descr="http://es.jimdo.com/wiki/images/f/f3/Tiendaicon.png">
            <a:hlinkClick r:id="rId6" tooltip="&quot;Tienda online&quot;"/>
          </p:cNvPr>
          <p:cNvPicPr/>
          <p:nvPr/>
        </p:nvPicPr>
        <p:blipFill>
          <a:blip r:embed="rId7" cstate="print"/>
          <a:srcRect/>
          <a:stretch>
            <a:fillRect/>
          </a:stretch>
        </p:blipFill>
        <p:spPr bwMode="auto">
          <a:xfrm>
            <a:off x="3203848" y="5301208"/>
            <a:ext cx="1296144" cy="966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PE" dirty="0" smtClean="0"/>
              <a:t>Pasos para hacer una tienda  en línea</a:t>
            </a:r>
            <a:endParaRPr lang="es-PE" dirty="0"/>
          </a:p>
        </p:txBody>
      </p:sp>
      <p:sp>
        <p:nvSpPr>
          <p:cNvPr id="3" name="2 Marcador de contenido"/>
          <p:cNvSpPr>
            <a:spLocks noGrp="1"/>
          </p:cNvSpPr>
          <p:nvPr>
            <p:ph sz="half" idx="1"/>
          </p:nvPr>
        </p:nvSpPr>
        <p:spPr>
          <a:xfrm>
            <a:off x="395536" y="2204864"/>
            <a:ext cx="2736304" cy="3196952"/>
          </a:xfrm>
        </p:spPr>
        <p:txBody>
          <a:bodyPr>
            <a:normAutofit fontScale="92500" lnSpcReduction="10000"/>
          </a:bodyPr>
          <a:lstStyle/>
          <a:p>
            <a:pPr marL="0" indent="0" fontAlgn="auto">
              <a:spcAft>
                <a:spcPts val="0"/>
              </a:spcAft>
              <a:buFont typeface="Wingdings 2"/>
              <a:buNone/>
              <a:defRPr/>
            </a:pPr>
            <a:r>
              <a:rPr lang="es-PE" dirty="0" smtClean="0"/>
              <a:t>tienes que inscribirte </a:t>
            </a:r>
          </a:p>
          <a:p>
            <a:pPr marL="274320" indent="-274320" fontAlgn="auto">
              <a:spcAft>
                <a:spcPts val="0"/>
              </a:spcAft>
              <a:buFont typeface="Wingdings 2"/>
              <a:buNone/>
              <a:defRPr/>
            </a:pPr>
            <a:r>
              <a:rPr lang="es-PE" dirty="0" smtClean="0"/>
              <a:t>poniendo el</a:t>
            </a:r>
          </a:p>
          <a:p>
            <a:pPr marL="0" indent="0" fontAlgn="auto">
              <a:spcAft>
                <a:spcPts val="0"/>
              </a:spcAft>
              <a:buFont typeface="Wingdings 2"/>
              <a:buNone/>
              <a:defRPr/>
            </a:pPr>
            <a:r>
              <a:rPr lang="es-PE" dirty="0" smtClean="0"/>
              <a:t>Nombre de tu pagina y poner tu email y crear pagina</a:t>
            </a:r>
          </a:p>
          <a:p>
            <a:pPr marL="274320" indent="-274320" fontAlgn="auto">
              <a:spcAft>
                <a:spcPts val="0"/>
              </a:spcAft>
              <a:buFont typeface="Wingdings 2"/>
              <a:buNone/>
              <a:defRPr/>
            </a:pPr>
            <a:r>
              <a:rPr lang="es-PE" dirty="0" smtClean="0"/>
              <a:t>Web gratis</a:t>
            </a:r>
          </a:p>
          <a:p>
            <a:pPr marL="274320" indent="-274320" algn="just" fontAlgn="auto">
              <a:spcAft>
                <a:spcPts val="0"/>
              </a:spcAft>
              <a:buFont typeface="Wingdings 2"/>
              <a:buNone/>
              <a:defRPr/>
            </a:pPr>
            <a:endParaRPr lang="es-PE" dirty="0"/>
          </a:p>
        </p:txBody>
      </p:sp>
      <p:pic>
        <p:nvPicPr>
          <p:cNvPr id="7172" name="Picture 3"/>
          <p:cNvPicPr>
            <a:picLocks noGrp="1" noChangeAspect="1" noChangeArrowheads="1"/>
          </p:cNvPicPr>
          <p:nvPr>
            <p:ph sz="half" idx="2"/>
          </p:nvPr>
        </p:nvPicPr>
        <p:blipFill>
          <a:blip r:embed="rId2" cstate="print"/>
          <a:srcRect/>
          <a:stretch>
            <a:fillRect/>
          </a:stretch>
        </p:blipFill>
        <p:spPr>
          <a:xfrm>
            <a:off x="3563888" y="2204864"/>
            <a:ext cx="4240213" cy="3046412"/>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¿Qué es un elemento? </a:t>
            </a:r>
            <a:br>
              <a:rPr lang="es-PE" dirty="0" smtClean="0"/>
            </a:br>
            <a:endParaRPr lang="es-PE" dirty="0"/>
          </a:p>
        </p:txBody>
      </p:sp>
      <p:sp>
        <p:nvSpPr>
          <p:cNvPr id="3" name="2 Marcador de contenido"/>
          <p:cNvSpPr>
            <a:spLocks noGrp="1"/>
          </p:cNvSpPr>
          <p:nvPr>
            <p:ph idx="1"/>
          </p:nvPr>
        </p:nvSpPr>
        <p:spPr/>
        <p:txBody>
          <a:bodyPr/>
          <a:lstStyle/>
          <a:p>
            <a:pPr algn="just"/>
            <a:r>
              <a:rPr lang="es-PE" dirty="0" smtClean="0"/>
              <a:t>Un elemento puede ser cualquiera de los objetos que se pueden añadir a tu página </a:t>
            </a:r>
            <a:r>
              <a:rPr lang="es-PE" dirty="0" err="1" smtClean="0"/>
              <a:t>Jimdo</a:t>
            </a:r>
            <a:r>
              <a:rPr lang="es-PE" dirty="0" smtClean="0"/>
              <a:t>: texto, una galería de fotos, un título, una tabla, etc. Estos elementos se pueden insertar de forma flexible en cualquier subpágina de tu web.  </a:t>
            </a:r>
          </a:p>
          <a:p>
            <a:endParaRPr lang="es-P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PE" b="1" dirty="0" smtClean="0"/>
              <a:t>¿Cómo cambiar la posición de un elemento? </a:t>
            </a:r>
          </a:p>
          <a:p>
            <a:pPr>
              <a:buNone/>
            </a:pPr>
            <a:endParaRPr lang="es-PE" dirty="0" smtClean="0"/>
          </a:p>
          <a:p>
            <a:pPr lvl="0" algn="just"/>
            <a:r>
              <a:rPr lang="es-PE" dirty="0" smtClean="0"/>
              <a:t>Mueve el cursor encima del elemento que quieras mover. Al lado izquierdo de este aparece un recuadro con diferentes símbolos. </a:t>
            </a:r>
          </a:p>
          <a:p>
            <a:pPr lvl="0" algn="just"/>
            <a:r>
              <a:rPr lang="es-PE" dirty="0" smtClean="0"/>
              <a:t>Haz clic sobre una de las flechas que apuntan hacia arriba o hacia abajo, dependiendo de la dirección a dónde lo quieras mover.</a:t>
            </a:r>
          </a:p>
          <a:p>
            <a:pPr>
              <a:buNone/>
            </a:pPr>
            <a:endParaRPr lang="es-PE"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PE" b="1" dirty="0" smtClean="0"/>
              <a:t>¿Cómo eliminar un elemento? </a:t>
            </a:r>
            <a:endParaRPr lang="es-PE" dirty="0" smtClean="0"/>
          </a:p>
          <a:p>
            <a:pPr lvl="0" algn="just"/>
            <a:r>
              <a:rPr lang="es-PE" dirty="0" smtClean="0"/>
              <a:t>Mueve el cursor encima del elemento que quieras borrar. Al lado izquierdo de este aparece un recuadro con diferentes símbolos. </a:t>
            </a:r>
          </a:p>
          <a:p>
            <a:pPr lvl="0" algn="just"/>
            <a:r>
              <a:rPr lang="es-PE" dirty="0" smtClean="0"/>
              <a:t>Haz clic sobre el símbolo del bote de basura y después sobre “sí, eliminar”.</a:t>
            </a:r>
          </a:p>
          <a:p>
            <a:pPr algn="just"/>
            <a:r>
              <a:rPr lang="es-PE" dirty="0" smtClean="0"/>
              <a:t>NOTA: La cantidad máxima de elementos que se pueden adherir a una sub-pagina es de </a:t>
            </a:r>
            <a:r>
              <a:rPr lang="es-PE" b="1" dirty="0" smtClean="0"/>
              <a:t>200 elementos</a:t>
            </a:r>
            <a:r>
              <a:rPr lang="es-PE" dirty="0" smtClean="0"/>
              <a:t>.</a:t>
            </a:r>
            <a:endParaRPr lang="es-P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708920"/>
            <a:ext cx="7239000" cy="936104"/>
          </a:xfrm>
        </p:spPr>
        <p:txBody>
          <a:bodyPr>
            <a:normAutofit fontScale="90000"/>
          </a:bodyPr>
          <a:lstStyle/>
          <a:p>
            <a:r>
              <a:rPr lang="es-PE" dirty="0" smtClean="0"/>
              <a:t/>
            </a:r>
            <a:br>
              <a:rPr lang="es-PE" dirty="0" smtClean="0"/>
            </a:br>
            <a:r>
              <a:rPr lang="es-PE" dirty="0" smtClean="0"/>
              <a:t> Crea tu tienda online </a:t>
            </a:r>
            <a:endParaRPr lang="es-P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mtClean="0"/>
              <a:t>1. </a:t>
            </a:r>
            <a:r>
              <a:rPr lang="es-PE" dirty="0" smtClean="0"/>
              <a:t>Añadir productos </a:t>
            </a:r>
            <a:endParaRPr lang="es-PE" dirty="0"/>
          </a:p>
        </p:txBody>
      </p:sp>
      <p:sp>
        <p:nvSpPr>
          <p:cNvPr id="3" name="2 Marcador de contenido"/>
          <p:cNvSpPr>
            <a:spLocks noGrp="1"/>
          </p:cNvSpPr>
          <p:nvPr>
            <p:ph idx="1"/>
          </p:nvPr>
        </p:nvSpPr>
        <p:spPr/>
        <p:txBody>
          <a:bodyPr/>
          <a:lstStyle/>
          <a:p>
            <a:pPr algn="just"/>
            <a:r>
              <a:rPr lang="es-PE" dirty="0" smtClean="0"/>
              <a:t> Añade un nuevo elemento en cualquier sección de tu página </a:t>
            </a:r>
            <a:r>
              <a:rPr lang="es-PE" dirty="0" err="1" smtClean="0"/>
              <a:t>Jimdo</a:t>
            </a:r>
            <a:r>
              <a:rPr lang="es-PE" dirty="0" smtClean="0"/>
              <a:t> y haz clic sobre “Producto”. </a:t>
            </a:r>
          </a:p>
          <a:p>
            <a:pPr algn="just"/>
            <a:r>
              <a:rPr lang="es-PE" dirty="0" smtClean="0"/>
              <a:t>De inmediato aparecerá una ventana con las opciones de </a:t>
            </a:r>
            <a:r>
              <a:rPr lang="es-PE" b="1" dirty="0" smtClean="0"/>
              <a:t>texto, imagen y precio donde podrás agregar información sobre el producto. </a:t>
            </a:r>
          </a:p>
          <a:p>
            <a:pPr algn="just"/>
            <a:r>
              <a:rPr lang="es-PE" dirty="0" smtClean="0"/>
              <a:t>En “</a:t>
            </a:r>
            <a:r>
              <a:rPr lang="es-PE" b="1" dirty="0" smtClean="0"/>
              <a:t>texto” introduce el nombre del producto, descripción y etiquetas para luego filtrar tu tienda online por categorías. </a:t>
            </a:r>
            <a:endParaRPr lang="es-P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043608" y="4653136"/>
            <a:ext cx="5581650" cy="195262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2123728" y="548680"/>
            <a:ext cx="3309937"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PE" dirty="0" smtClean="0"/>
              <a:t>Haz clic sobre el la opción “</a:t>
            </a:r>
            <a:r>
              <a:rPr lang="es-PE" b="1" dirty="0" smtClean="0"/>
              <a:t>Imagen" y carga todas las imágenes de productos que quieras. Con el zoom que amplía las imágenes automáticamente, tu cliente no se perderá detalle de los productos. </a:t>
            </a:r>
          </a:p>
          <a:p>
            <a:pPr algn="just"/>
            <a:endParaRPr lang="es-PE" b="1" dirty="0" smtClean="0"/>
          </a:p>
          <a:p>
            <a:endParaRPr lang="es-PE"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cstate="print"/>
          <a:srcRect/>
          <a:stretch>
            <a:fillRect/>
          </a:stretch>
        </p:blipFill>
        <p:spPr bwMode="auto">
          <a:xfrm>
            <a:off x="899592" y="2276872"/>
            <a:ext cx="6191250"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2"/>
          </p:nvPr>
        </p:nvSpPr>
        <p:spPr>
          <a:xfrm>
            <a:off x="395536" y="1124744"/>
            <a:ext cx="3520440" cy="4114800"/>
          </a:xfrm>
        </p:spPr>
        <p:txBody>
          <a:bodyPr/>
          <a:lstStyle/>
          <a:p>
            <a:pPr algn="just"/>
            <a:r>
              <a:rPr lang="es-PE" dirty="0" smtClean="0"/>
              <a:t>Haz clic en el botón “</a:t>
            </a:r>
            <a:r>
              <a:rPr lang="es-PE" b="1" dirty="0" smtClean="0"/>
              <a:t>Precio“ para establecer el precio del producto. Podrás elegir un solo precio para el producto así como asignar diferentes niveles en caso de que tu producto tenga variantes </a:t>
            </a:r>
          </a:p>
          <a:p>
            <a:pPr algn="just"/>
            <a:r>
              <a:rPr lang="es-PE" dirty="0" smtClean="0"/>
              <a:t>(p.ej.: tallas, colores, etc.). </a:t>
            </a:r>
            <a:endParaRPr lang="es-PE" dirty="0"/>
          </a:p>
        </p:txBody>
      </p:sp>
      <p:pic>
        <p:nvPicPr>
          <p:cNvPr id="43010" name="Picture 2"/>
          <p:cNvPicPr>
            <a:picLocks noGrp="1" noChangeAspect="1" noChangeArrowheads="1"/>
          </p:cNvPicPr>
          <p:nvPr>
            <p:ph sz="quarter" idx="4"/>
          </p:nvPr>
        </p:nvPicPr>
        <p:blipFill>
          <a:blip r:embed="rId2" cstate="print"/>
          <a:srcRect/>
          <a:stretch>
            <a:fillRect/>
          </a:stretch>
        </p:blipFill>
        <p:spPr bwMode="auto">
          <a:xfrm>
            <a:off x="3995936" y="1556792"/>
            <a:ext cx="3960440" cy="3960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cstate="print"/>
          <a:srcRect/>
          <a:stretch>
            <a:fillRect/>
          </a:stretch>
        </p:blipFill>
        <p:spPr bwMode="auto">
          <a:xfrm>
            <a:off x="1115616" y="548680"/>
            <a:ext cx="5724525" cy="1838325"/>
          </a:xfrm>
          <a:prstGeom prst="rect">
            <a:avLst/>
          </a:prstGeom>
          <a:noFill/>
          <a:ln w="9525">
            <a:noFill/>
            <a:miter lim="800000"/>
            <a:headEnd/>
            <a:tailEnd/>
          </a:ln>
        </p:spPr>
      </p:pic>
      <p:sp>
        <p:nvSpPr>
          <p:cNvPr id="10" name="9 Rectángulo"/>
          <p:cNvSpPr/>
          <p:nvPr/>
        </p:nvSpPr>
        <p:spPr>
          <a:xfrm>
            <a:off x="467544" y="2564904"/>
            <a:ext cx="7488832" cy="646331"/>
          </a:xfrm>
          <a:prstGeom prst="rect">
            <a:avLst/>
          </a:prstGeom>
        </p:spPr>
        <p:txBody>
          <a:bodyPr wrap="square">
            <a:spAutoFit/>
          </a:bodyPr>
          <a:lstStyle/>
          <a:p>
            <a:r>
              <a:rPr lang="es-PE" dirty="0"/>
              <a:t>No olvides configurar tu tienda desde la herramienta “ajustes”, “tienda” antes de empezar a vender </a:t>
            </a:r>
          </a:p>
        </p:txBody>
      </p:sp>
      <p:pic>
        <p:nvPicPr>
          <p:cNvPr id="44035" name="Picture 3"/>
          <p:cNvPicPr>
            <a:picLocks noChangeAspect="1" noChangeArrowheads="1"/>
          </p:cNvPicPr>
          <p:nvPr/>
        </p:nvPicPr>
        <p:blipFill>
          <a:blip r:embed="rId3" cstate="print"/>
          <a:srcRect/>
          <a:stretch>
            <a:fillRect/>
          </a:stretch>
        </p:blipFill>
        <p:spPr bwMode="auto">
          <a:xfrm>
            <a:off x="539552" y="4077072"/>
            <a:ext cx="7560840"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Marcador de contenido"/>
          <p:cNvSpPr>
            <a:spLocks noGrp="1"/>
          </p:cNvSpPr>
          <p:nvPr>
            <p:ph sz="half" idx="1"/>
          </p:nvPr>
        </p:nvSpPr>
        <p:spPr>
          <a:xfrm>
            <a:off x="395536" y="2204864"/>
            <a:ext cx="3521075" cy="2764904"/>
          </a:xfrm>
        </p:spPr>
        <p:txBody>
          <a:bodyPr/>
          <a:lstStyle/>
          <a:p>
            <a:pPr marL="0" indent="0"/>
            <a:r>
              <a:rPr lang="es-PE" dirty="0" smtClean="0"/>
              <a:t>Luego como parte de configuración  tienes que escribir</a:t>
            </a:r>
          </a:p>
          <a:p>
            <a:pPr marL="0" indent="0">
              <a:buNone/>
            </a:pPr>
            <a:r>
              <a:rPr lang="es-PE" dirty="0" smtClean="0"/>
              <a:t> palabras que te aparecen</a:t>
            </a:r>
          </a:p>
        </p:txBody>
      </p:sp>
      <p:pic>
        <p:nvPicPr>
          <p:cNvPr id="8195" name="5 Marcador de contenido"/>
          <p:cNvPicPr>
            <a:picLocks noGrp="1"/>
          </p:cNvPicPr>
          <p:nvPr>
            <p:ph sz="half" idx="2"/>
          </p:nvPr>
        </p:nvPicPr>
        <p:blipFill>
          <a:blip r:embed="rId2" cstate="print"/>
          <a:srcRect/>
          <a:stretch>
            <a:fillRect/>
          </a:stretch>
        </p:blipFill>
        <p:spPr>
          <a:xfrm>
            <a:off x="3923928" y="1772816"/>
            <a:ext cx="3960440" cy="2993951"/>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2"/>
          </p:nvPr>
        </p:nvSpPr>
        <p:spPr>
          <a:xfrm>
            <a:off x="251520" y="620688"/>
            <a:ext cx="3960440" cy="5976664"/>
          </a:xfrm>
        </p:spPr>
        <p:txBody>
          <a:bodyPr/>
          <a:lstStyle/>
          <a:p>
            <a:pPr algn="just"/>
            <a:r>
              <a:rPr lang="es-PE" dirty="0" smtClean="0"/>
              <a:t>Una de las ventajas de la tienda online de </a:t>
            </a:r>
            <a:r>
              <a:rPr lang="es-PE" dirty="0" err="1" smtClean="0"/>
              <a:t>Jimdo</a:t>
            </a:r>
            <a:r>
              <a:rPr lang="es-PE" dirty="0" smtClean="0"/>
              <a:t> es que además de las opciones de “texto”, “imagen” y “precio” también puedes añadir todo tipo de contenido como vídeos de </a:t>
            </a:r>
            <a:r>
              <a:rPr lang="es-PE" b="1" dirty="0" err="1" smtClean="0"/>
              <a:t>YouTube</a:t>
            </a:r>
            <a:r>
              <a:rPr lang="es-PE" b="1" dirty="0" smtClean="0"/>
              <a:t>, galerías fotográficas, módulos de comentarios, </a:t>
            </a:r>
            <a:r>
              <a:rPr lang="es-PE" b="1" dirty="0" err="1" smtClean="0"/>
              <a:t>widgets</a:t>
            </a:r>
            <a:r>
              <a:rPr lang="es-PE" b="1" dirty="0" smtClean="0"/>
              <a:t>, etc. para informar a tus clientes sobre cada detalle del producto. </a:t>
            </a:r>
          </a:p>
        </p:txBody>
      </p:sp>
      <p:pic>
        <p:nvPicPr>
          <p:cNvPr id="46082" name="Picture 2"/>
          <p:cNvPicPr>
            <a:picLocks noGrp="1" noChangeAspect="1" noChangeArrowheads="1"/>
          </p:cNvPicPr>
          <p:nvPr>
            <p:ph sz="quarter" idx="4"/>
          </p:nvPr>
        </p:nvPicPr>
        <p:blipFill>
          <a:blip r:embed="rId2" cstate="print"/>
          <a:srcRect/>
          <a:stretch>
            <a:fillRect/>
          </a:stretch>
        </p:blipFill>
        <p:spPr bwMode="auto">
          <a:xfrm>
            <a:off x="4572000" y="980728"/>
            <a:ext cx="3384376"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2. Vista del catálogo </a:t>
            </a:r>
            <a:endParaRPr lang="es-PE" dirty="0"/>
          </a:p>
        </p:txBody>
      </p:sp>
      <p:sp>
        <p:nvSpPr>
          <p:cNvPr id="5" name="4 Marcador de contenido"/>
          <p:cNvSpPr>
            <a:spLocks noGrp="1"/>
          </p:cNvSpPr>
          <p:nvPr>
            <p:ph idx="1"/>
          </p:nvPr>
        </p:nvSpPr>
        <p:spPr/>
        <p:txBody>
          <a:bodyPr/>
          <a:lstStyle/>
          <a:p>
            <a:pPr algn="just"/>
            <a:r>
              <a:rPr lang="es-PE" dirty="0" smtClean="0"/>
              <a:t>Cuando hayas colocado los diversos productos para la venta, estos se pueden mostrar como vista de </a:t>
            </a:r>
            <a:r>
              <a:rPr lang="es-PE" b="1" dirty="0" smtClean="0"/>
              <a:t>catálogo en la página </a:t>
            </a:r>
            <a:r>
              <a:rPr lang="es-PE" b="1" dirty="0" err="1" smtClean="0"/>
              <a:t>Jimdo</a:t>
            </a:r>
            <a:r>
              <a:rPr lang="es-PE" b="1" dirty="0" smtClean="0"/>
              <a:t>. Añade por ejemplo en tu página de inicio el módulo de catálogo para que los clientes pueden ver de un vistazo los productos que vendes. Si les has dado etiquetas a tus productos, puedes ordenarlos muy fácilmente. </a:t>
            </a:r>
            <a:endParaRPr lang="es-P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cstate="print"/>
          <a:srcRect/>
          <a:stretch>
            <a:fillRect/>
          </a:stretch>
        </p:blipFill>
        <p:spPr bwMode="auto">
          <a:xfrm>
            <a:off x="2267744" y="245988"/>
            <a:ext cx="3240360" cy="3443843"/>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251520" y="3933056"/>
            <a:ext cx="3851489" cy="2736304"/>
          </a:xfrm>
          <a:prstGeom prst="rect">
            <a:avLst/>
          </a:prstGeom>
          <a:noFill/>
          <a:ln w="9525">
            <a:noFill/>
            <a:miter lim="800000"/>
            <a:headEnd/>
            <a:tailEnd/>
          </a:ln>
        </p:spPr>
      </p:pic>
      <p:pic>
        <p:nvPicPr>
          <p:cNvPr id="47108" name="Picture 4"/>
          <p:cNvPicPr>
            <a:picLocks noChangeAspect="1" noChangeArrowheads="1"/>
          </p:cNvPicPr>
          <p:nvPr/>
        </p:nvPicPr>
        <p:blipFill>
          <a:blip r:embed="rId4" cstate="print"/>
          <a:srcRect/>
          <a:stretch>
            <a:fillRect/>
          </a:stretch>
        </p:blipFill>
        <p:spPr bwMode="auto">
          <a:xfrm>
            <a:off x="4283968" y="3844549"/>
            <a:ext cx="3528392" cy="2719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7239000" cy="842987"/>
          </a:xfrm>
        </p:spPr>
        <p:txBody>
          <a:bodyPr/>
          <a:lstStyle/>
          <a:p>
            <a:r>
              <a:rPr lang="es-PE" dirty="0" smtClean="0"/>
              <a:t>3. Ajustes </a:t>
            </a:r>
            <a:endParaRPr lang="es-PE" dirty="0"/>
          </a:p>
        </p:txBody>
      </p:sp>
      <p:sp>
        <p:nvSpPr>
          <p:cNvPr id="3" name="2 Marcador de contenido"/>
          <p:cNvSpPr>
            <a:spLocks noGrp="1"/>
          </p:cNvSpPr>
          <p:nvPr>
            <p:ph idx="1"/>
          </p:nvPr>
        </p:nvSpPr>
        <p:spPr>
          <a:xfrm>
            <a:off x="395536" y="1340768"/>
            <a:ext cx="6768752" cy="1296144"/>
          </a:xfrm>
        </p:spPr>
        <p:txBody>
          <a:bodyPr/>
          <a:lstStyle/>
          <a:p>
            <a:pPr algn="just"/>
            <a:r>
              <a:rPr lang="es-PE" dirty="0" smtClean="0"/>
              <a:t>En la herramienta “</a:t>
            </a:r>
            <a:r>
              <a:rPr lang="es-PE" b="1" dirty="0" smtClean="0"/>
              <a:t>Ajustes”, “Tienda” podrás personalizar la configuración de tu tienda cuando quieras. </a:t>
            </a:r>
            <a:endParaRPr lang="es-PE" dirty="0"/>
          </a:p>
        </p:txBody>
      </p:sp>
      <p:pic>
        <p:nvPicPr>
          <p:cNvPr id="48132" name="Picture 4"/>
          <p:cNvPicPr>
            <a:picLocks noChangeAspect="1" noChangeArrowheads="1"/>
          </p:cNvPicPr>
          <p:nvPr/>
        </p:nvPicPr>
        <p:blipFill>
          <a:blip r:embed="rId2" cstate="print"/>
          <a:srcRect/>
          <a:stretch>
            <a:fillRect/>
          </a:stretch>
        </p:blipFill>
        <p:spPr bwMode="auto">
          <a:xfrm>
            <a:off x="899592" y="3284984"/>
            <a:ext cx="1161280" cy="2518023"/>
          </a:xfrm>
          <a:prstGeom prst="rect">
            <a:avLst/>
          </a:prstGeom>
          <a:noFill/>
          <a:ln w="9525">
            <a:noFill/>
            <a:miter lim="800000"/>
            <a:headEnd/>
            <a:tailEnd/>
          </a:ln>
        </p:spPr>
      </p:pic>
      <p:pic>
        <p:nvPicPr>
          <p:cNvPr id="48133" name="Picture 5"/>
          <p:cNvPicPr>
            <a:picLocks noChangeAspect="1" noChangeArrowheads="1"/>
          </p:cNvPicPr>
          <p:nvPr/>
        </p:nvPicPr>
        <p:blipFill>
          <a:blip r:embed="rId3" cstate="print"/>
          <a:srcRect/>
          <a:stretch>
            <a:fillRect/>
          </a:stretch>
        </p:blipFill>
        <p:spPr bwMode="auto">
          <a:xfrm>
            <a:off x="2555775" y="2636912"/>
            <a:ext cx="5290739" cy="3865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4. Administración de pedidos </a:t>
            </a:r>
            <a:endParaRPr lang="es-PE" dirty="0"/>
          </a:p>
        </p:txBody>
      </p:sp>
      <p:sp>
        <p:nvSpPr>
          <p:cNvPr id="6" name="5 Marcador de contenido"/>
          <p:cNvSpPr>
            <a:spLocks noGrp="1"/>
          </p:cNvSpPr>
          <p:nvPr>
            <p:ph idx="1"/>
          </p:nvPr>
        </p:nvSpPr>
        <p:spPr>
          <a:xfrm>
            <a:off x="457200" y="1609725"/>
            <a:ext cx="7239000" cy="2683371"/>
          </a:xfrm>
        </p:spPr>
        <p:txBody>
          <a:bodyPr/>
          <a:lstStyle/>
          <a:p>
            <a:pPr algn="just"/>
            <a:r>
              <a:rPr lang="es-PE" dirty="0" smtClean="0"/>
              <a:t>El resumen de pedido te hace una lista automáticamente de todos los pedidos. Adminístralos fácilmente como prefieras, organiza el proceso del pedido, marca los pedidos ya concluidos y arrástralos al registro. </a:t>
            </a:r>
            <a:endParaRPr lang="es-P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50178" name="Picture 2"/>
          <p:cNvPicPr>
            <a:picLocks noGrp="1" noChangeAspect="1" noChangeArrowheads="1"/>
          </p:cNvPicPr>
          <p:nvPr>
            <p:ph idx="1"/>
          </p:nvPr>
        </p:nvPicPr>
        <p:blipFill>
          <a:blip r:embed="rId2" cstate="print"/>
          <a:srcRect/>
          <a:stretch>
            <a:fillRect/>
          </a:stretch>
        </p:blipFill>
        <p:spPr bwMode="auto">
          <a:xfrm>
            <a:off x="616764" y="1609725"/>
            <a:ext cx="6919872" cy="484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5. Vender con éxito en Internet </a:t>
            </a:r>
            <a:endParaRPr lang="es-PE" dirty="0"/>
          </a:p>
        </p:txBody>
      </p:sp>
      <p:sp>
        <p:nvSpPr>
          <p:cNvPr id="3" name="2 Marcador de contenido"/>
          <p:cNvSpPr>
            <a:spLocks noGrp="1"/>
          </p:cNvSpPr>
          <p:nvPr>
            <p:ph idx="1"/>
          </p:nvPr>
        </p:nvSpPr>
        <p:spPr>
          <a:xfrm>
            <a:off x="179512" y="1700808"/>
            <a:ext cx="7920880" cy="4846638"/>
          </a:xfrm>
        </p:spPr>
        <p:txBody>
          <a:bodyPr/>
          <a:lstStyle/>
          <a:p>
            <a:pPr algn="just"/>
            <a:r>
              <a:rPr lang="es-PE" b="1" dirty="0" smtClean="0"/>
              <a:t>Buscadores: tus productos se guardan automáticamente como </a:t>
            </a:r>
            <a:r>
              <a:rPr lang="es-PE" b="1" dirty="0" err="1" smtClean="0"/>
              <a:t>microformatos</a:t>
            </a:r>
            <a:r>
              <a:rPr lang="es-PE" b="1" dirty="0" smtClean="0"/>
              <a:t> para que puedan ser encontrados fácilmente en buscadores como Google. </a:t>
            </a:r>
          </a:p>
          <a:p>
            <a:pPr algn="just"/>
            <a:r>
              <a:rPr lang="es-PE" b="1" dirty="0" smtClean="0"/>
              <a:t>Personalizar los textos: los clientes reciben tras su pedido una confirmación de pedido y, tras el envío, una confirmación de envío. Adapta el mensaje de estos correos electrónicos simplemente como más te guste en “ajustes”, “tienda”, “plantillas de texto”.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7848872" cy="6195715"/>
          </a:xfrm>
        </p:spPr>
        <p:txBody>
          <a:bodyPr/>
          <a:lstStyle/>
          <a:p>
            <a:pPr algn="just"/>
            <a:r>
              <a:rPr lang="es-PE" b="1" dirty="0" smtClean="0"/>
              <a:t>Completar los datos de contacto: para que nosotros y tus clientes vean quién se esconde detrás de la tienda online, necesitamos tus datos. Para ello, ve a la barra de herramientas “ajustes”, haz clic en la segunda fila sobre "datos personales” y completa la información requerida. </a:t>
            </a:r>
          </a:p>
          <a:p>
            <a:pPr algn="just"/>
            <a:r>
              <a:rPr lang="es-PE" b="1" dirty="0" smtClean="0"/>
              <a:t>Activar las formas de pago: ofrece a tus clientes diferentes opciones de pago. Puedes elegir entre </a:t>
            </a:r>
            <a:r>
              <a:rPr lang="es-PE" b="1" dirty="0" err="1" smtClean="0"/>
              <a:t>PayPal</a:t>
            </a:r>
            <a:r>
              <a:rPr lang="es-PE" b="1" dirty="0" smtClean="0"/>
              <a:t> (para ello crea fácilmente una cuenta </a:t>
            </a:r>
            <a:r>
              <a:rPr lang="es-PE" b="1" dirty="0" err="1" smtClean="0"/>
              <a:t>Paypal</a:t>
            </a:r>
            <a:r>
              <a:rPr lang="es-PE" b="1" dirty="0" smtClean="0"/>
              <a:t>), facturas, por adelantado, contra reembolso, por recogida o por entrega. Los clientes tiene la posibilidad de seleccionar la opción que deseen en el proceso de pedido. Nota: En </a:t>
            </a:r>
            <a:r>
              <a:rPr lang="es-PE" b="1" dirty="0" err="1" smtClean="0"/>
              <a:t>JimdoFree</a:t>
            </a:r>
            <a:r>
              <a:rPr lang="es-PE" b="1" dirty="0" smtClean="0"/>
              <a:t> solo puedes utilizar la opción de pagos a través de </a:t>
            </a:r>
            <a:r>
              <a:rPr lang="es-PE" b="1" dirty="0" err="1" smtClean="0"/>
              <a:t>PayPal</a:t>
            </a:r>
            <a:r>
              <a:rPr lang="es-PE" b="1" dirty="0" smtClean="0"/>
              <a:t>. </a:t>
            </a:r>
            <a:endParaRPr lang="es-P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7239000" cy="4846638"/>
          </a:xfrm>
        </p:spPr>
        <p:txBody>
          <a:bodyPr/>
          <a:lstStyle/>
          <a:p>
            <a:pPr algn="just"/>
            <a:r>
              <a:rPr lang="es-PE" b="1" dirty="0" smtClean="0"/>
              <a:t>Derecho de revocación y formulación de las condiciones generales de compra: redacta tus propias condiciones generales de compra y derecho de revocación. Estos se remiten directamente en el pie de página de tu página </a:t>
            </a:r>
            <a:r>
              <a:rPr lang="es-PE" b="1" dirty="0" err="1" smtClean="0"/>
              <a:t>Jimdo</a:t>
            </a:r>
            <a:r>
              <a:rPr lang="es-PE" b="1" dirty="0" smtClean="0"/>
              <a:t> y tus clientes lo pueden encontrar en cualquier momento. </a:t>
            </a:r>
          </a:p>
          <a:p>
            <a:pPr algn="just"/>
            <a:r>
              <a:rPr lang="es-PE" b="1" dirty="0" smtClean="0"/>
              <a:t>Impuestos: algunos compradores están autorizados a presentar sus productos sin impuestos. Ve a la barra de herramientas de los ajustes de la tienda y activa o desactiva los impuestos. Aquí también se puede cambiar el porcentaje de los impuestos </a:t>
            </a:r>
            <a:endParaRPr lang="es-P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PE" b="1" dirty="0" smtClean="0"/>
              <a:t>Aviso legal: observa si tu aviso legal está completo. Como encargado de la tienda debes tener en cuenta que tus datos de contacto sean correctos y que los clientes puedan acceder a ellos en todo momento. </a:t>
            </a:r>
          </a:p>
          <a:p>
            <a:pPr algn="just">
              <a:buNone/>
            </a:pPr>
            <a:r>
              <a:rPr lang="es-PE" dirty="0" smtClean="0"/>
              <a:t>   Si tienes </a:t>
            </a:r>
            <a:r>
              <a:rPr lang="es-PE" dirty="0" err="1" smtClean="0"/>
              <a:t>JimdoPro</a:t>
            </a:r>
            <a:r>
              <a:rPr lang="es-PE" dirty="0" smtClean="0"/>
              <a:t> o </a:t>
            </a:r>
            <a:r>
              <a:rPr lang="es-PE" dirty="0" err="1" smtClean="0"/>
              <a:t>JimdoBusiness</a:t>
            </a:r>
            <a:r>
              <a:rPr lang="es-PE" dirty="0" smtClean="0"/>
              <a:t> podrás retirar la información que encuentras sobre </a:t>
            </a:r>
            <a:r>
              <a:rPr lang="es-PE" dirty="0" err="1" smtClean="0"/>
              <a:t>Jimdo</a:t>
            </a:r>
            <a:r>
              <a:rPr lang="es-PE" dirty="0" smtClean="0"/>
              <a:t> desde la herramienta “ajustes”, “aviso legal”. </a:t>
            </a:r>
            <a:endParaRPr lang="es-P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Marcador de contenido"/>
          <p:cNvSpPr>
            <a:spLocks noGrp="1"/>
          </p:cNvSpPr>
          <p:nvPr>
            <p:ph sz="half" idx="1"/>
          </p:nvPr>
        </p:nvSpPr>
        <p:spPr>
          <a:xfrm>
            <a:off x="395536" y="1124744"/>
            <a:ext cx="3521075" cy="4824536"/>
          </a:xfrm>
        </p:spPr>
        <p:txBody>
          <a:bodyPr/>
          <a:lstStyle/>
          <a:p>
            <a:pPr algn="just"/>
            <a:r>
              <a:rPr lang="es-PE" dirty="0" smtClean="0"/>
              <a:t>Luego te llega un mensaje en tu bandeja de email y</a:t>
            </a:r>
          </a:p>
          <a:p>
            <a:pPr algn="just">
              <a:buNone/>
            </a:pPr>
            <a:r>
              <a:rPr lang="es-PE" dirty="0" smtClean="0"/>
              <a:t>  aparcera el nombre de tu pagina y la contraseña y clic a mi nueva pagina web pero antes copeas la contraseña</a:t>
            </a:r>
          </a:p>
          <a:p>
            <a:pPr>
              <a:buNone/>
            </a:pPr>
            <a:endParaRPr lang="es-PE" dirty="0" smtClean="0"/>
          </a:p>
        </p:txBody>
      </p:sp>
      <p:pic>
        <p:nvPicPr>
          <p:cNvPr id="9220" name="4 Marcador de contenido"/>
          <p:cNvPicPr>
            <a:picLocks noGrp="1"/>
          </p:cNvPicPr>
          <p:nvPr>
            <p:ph sz="half" idx="2"/>
          </p:nvPr>
        </p:nvPicPr>
        <p:blipFill>
          <a:blip r:embed="rId2" cstate="print"/>
          <a:srcRect/>
          <a:stretch>
            <a:fillRect/>
          </a:stretch>
        </p:blipFill>
        <p:spPr>
          <a:xfrm>
            <a:off x="4139952" y="1484784"/>
            <a:ext cx="3744416" cy="388843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Marcador de contenido"/>
          <p:cNvSpPr>
            <a:spLocks noGrp="1"/>
          </p:cNvSpPr>
          <p:nvPr>
            <p:ph sz="half" idx="1"/>
          </p:nvPr>
        </p:nvSpPr>
        <p:spPr>
          <a:xfrm>
            <a:off x="0" y="1196752"/>
            <a:ext cx="4211960" cy="5217443"/>
          </a:xfrm>
        </p:spPr>
        <p:txBody>
          <a:bodyPr/>
          <a:lstStyle/>
          <a:p>
            <a:pPr algn="just"/>
            <a:r>
              <a:rPr lang="es-PE" dirty="0" smtClean="0"/>
              <a:t>Y te lleva a tu nueva pagina web y pulsa iniciar sesión y aparcera una ventanita en donde podrás poner la contraseña e iniciar sesión y te parecerás un cuadro de bienvenida y clic en “editar mi pagina web”.</a:t>
            </a:r>
          </a:p>
        </p:txBody>
      </p:sp>
      <p:pic>
        <p:nvPicPr>
          <p:cNvPr id="10244" name="4 Marcador de contenido"/>
          <p:cNvPicPr>
            <a:picLocks noGrp="1"/>
          </p:cNvPicPr>
          <p:nvPr>
            <p:ph sz="half" idx="2"/>
          </p:nvPr>
        </p:nvPicPr>
        <p:blipFill>
          <a:blip r:embed="rId2" cstate="print"/>
          <a:srcRect/>
          <a:stretch>
            <a:fillRect/>
          </a:stretch>
        </p:blipFill>
        <p:spPr>
          <a:xfrm>
            <a:off x="4283968" y="3573016"/>
            <a:ext cx="3456384" cy="2471217"/>
          </a:xfrm>
        </p:spPr>
      </p:pic>
      <p:pic>
        <p:nvPicPr>
          <p:cNvPr id="10245" name="Picture 5"/>
          <p:cNvPicPr>
            <a:picLocks noChangeAspect="1" noChangeArrowheads="1"/>
          </p:cNvPicPr>
          <p:nvPr/>
        </p:nvPicPr>
        <p:blipFill>
          <a:blip r:embed="rId3" cstate="print"/>
          <a:srcRect/>
          <a:stretch>
            <a:fillRect/>
          </a:stretch>
        </p:blipFill>
        <p:spPr bwMode="auto">
          <a:xfrm>
            <a:off x="4283968" y="908720"/>
            <a:ext cx="3528392"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2 Marcador de contenido"/>
          <p:cNvSpPr>
            <a:spLocks noGrp="1"/>
          </p:cNvSpPr>
          <p:nvPr>
            <p:ph sz="half" idx="1"/>
          </p:nvPr>
        </p:nvSpPr>
        <p:spPr>
          <a:xfrm>
            <a:off x="323528" y="1916832"/>
            <a:ext cx="3521075" cy="3168352"/>
          </a:xfrm>
        </p:spPr>
        <p:txBody>
          <a:bodyPr/>
          <a:lstStyle/>
          <a:p>
            <a:pPr algn="just"/>
            <a:r>
              <a:rPr lang="es-PE" dirty="0" smtClean="0"/>
              <a:t>Y listo, puedes editar tu pagina web.</a:t>
            </a:r>
          </a:p>
          <a:p>
            <a:pPr algn="just"/>
            <a:r>
              <a:rPr lang="es-PE" dirty="0" smtClean="0"/>
              <a:t>A continuación te explicamos  sus partes  y como editar.</a:t>
            </a:r>
          </a:p>
          <a:p>
            <a:endParaRPr lang="es-PE" dirty="0" smtClean="0"/>
          </a:p>
        </p:txBody>
      </p:sp>
      <p:pic>
        <p:nvPicPr>
          <p:cNvPr id="11268" name="4 Marcador de contenido"/>
          <p:cNvPicPr>
            <a:picLocks noGrp="1"/>
          </p:cNvPicPr>
          <p:nvPr>
            <p:ph sz="half" idx="2"/>
          </p:nvPr>
        </p:nvPicPr>
        <p:blipFill>
          <a:blip r:embed="rId2" cstate="print"/>
          <a:srcRect/>
          <a:stretch>
            <a:fillRect/>
          </a:stretch>
        </p:blipFill>
        <p:spPr>
          <a:xfrm>
            <a:off x="4067944" y="1988840"/>
            <a:ext cx="3528392" cy="280831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PE" dirty="0" smtClean="0"/>
              <a:t>Encabezado </a:t>
            </a:r>
            <a:br>
              <a:rPr lang="es-PE" dirty="0" smtClean="0"/>
            </a:br>
            <a:endParaRPr lang="es-PE" dirty="0"/>
          </a:p>
        </p:txBody>
      </p:sp>
      <p:sp>
        <p:nvSpPr>
          <p:cNvPr id="13315" name="2 Marcador de contenido"/>
          <p:cNvSpPr>
            <a:spLocks noGrp="1"/>
          </p:cNvSpPr>
          <p:nvPr>
            <p:ph sz="half" idx="4294967295"/>
          </p:nvPr>
        </p:nvSpPr>
        <p:spPr>
          <a:xfrm>
            <a:off x="467544" y="1628800"/>
            <a:ext cx="7308850" cy="4525963"/>
          </a:xfrm>
        </p:spPr>
        <p:txBody>
          <a:bodyPr/>
          <a:lstStyle/>
          <a:p>
            <a:pPr algn="just"/>
            <a:r>
              <a:rPr lang="es-PE" dirty="0" smtClean="0"/>
              <a:t> El nuevo encabezamiento activo es, con su situación en la cabecera de cada página, el centro de atención de tu página </a:t>
            </a:r>
            <a:r>
              <a:rPr lang="es-PE" dirty="0" err="1" smtClean="0"/>
              <a:t>Jimdo</a:t>
            </a:r>
            <a:r>
              <a:rPr lang="es-PE" dirty="0" smtClean="0"/>
              <a:t> y el elemento clave de cualquier plantilla. Una imagen atractiva y llamativa, junto con un buen título proporcionan una primera impresión de lo que uno se puede encontrar en una página y ayudan a elevar el valor de reconocimiento de tu página. Aquí te explicamos todas las funciones de nuestro nuevo encabezamiento activo. </a:t>
            </a:r>
          </a:p>
          <a:p>
            <a:endParaRPr lang="es-P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pPr fontAlgn="auto">
              <a:spcAft>
                <a:spcPts val="0"/>
              </a:spcAft>
              <a:defRPr/>
            </a:pPr>
            <a:r>
              <a:rPr lang="es-PE" dirty="0" smtClean="0"/>
              <a:t>Galería</a:t>
            </a:r>
            <a:br>
              <a:rPr lang="es-PE" dirty="0" smtClean="0"/>
            </a:br>
            <a:endParaRPr lang="es-PE" dirty="0"/>
          </a:p>
        </p:txBody>
      </p:sp>
      <p:sp>
        <p:nvSpPr>
          <p:cNvPr id="7" name="6 Marcador de contenido"/>
          <p:cNvSpPr>
            <a:spLocks noGrp="1"/>
          </p:cNvSpPr>
          <p:nvPr>
            <p:ph sz="quarter" idx="2"/>
          </p:nvPr>
        </p:nvSpPr>
        <p:spPr>
          <a:xfrm>
            <a:off x="250824" y="1340768"/>
            <a:ext cx="4609208" cy="4990183"/>
          </a:xfrm>
        </p:spPr>
        <p:txBody>
          <a:bodyPr>
            <a:normAutofit/>
          </a:bodyPr>
          <a:lstStyle/>
          <a:p>
            <a:pPr marL="274320" indent="-274320" algn="just" fontAlgn="auto">
              <a:spcAft>
                <a:spcPts val="0"/>
              </a:spcAft>
              <a:buFont typeface="Wingdings 2"/>
              <a:buChar char=""/>
              <a:defRPr/>
            </a:pPr>
            <a:r>
              <a:rPr lang="es-PE" sz="1600" dirty="0" smtClean="0"/>
              <a:t>Echando un vistazo a la “Galería” puedes seleccionar una de nuestras atractivas e ingeniosas imágenes para el encabezamiento de tu página Jimdo. Hay imágenes para todos los gustos y colores. </a:t>
            </a:r>
            <a:br>
              <a:rPr lang="es-PE" sz="1600" dirty="0" smtClean="0"/>
            </a:br>
            <a:r>
              <a:rPr lang="es-PE" sz="1600" dirty="0" smtClean="0"/>
              <a:t/>
            </a:r>
            <a:br>
              <a:rPr lang="es-PE" sz="1600" dirty="0" smtClean="0"/>
            </a:br>
            <a:r>
              <a:rPr lang="es-PE" sz="1600" dirty="0" smtClean="0"/>
              <a:t>Cambia el encabezamiento actual mediante un simple clic sobre la imagen que te guste. Se cargará automáticamente en tu página Jimdo como nuevo encabezamiento activo. </a:t>
            </a:r>
            <a:br>
              <a:rPr lang="es-PE" sz="1600" dirty="0" smtClean="0"/>
            </a:br>
            <a:r>
              <a:rPr lang="es-PE" sz="1600" dirty="0" smtClean="0"/>
              <a:t/>
            </a:r>
            <a:br>
              <a:rPr lang="es-PE" sz="1600" dirty="0" smtClean="0"/>
            </a:br>
            <a:r>
              <a:rPr lang="es-PE" sz="1600" dirty="0" smtClean="0"/>
              <a:t>Todas las imágenes de esta galería provienen del concurso fotográfico de usuarios de Jimdo para usuarios de Jimdo. Por lo tanto no existe ningún tipo de problema en utilizar cualquiera de las imágenes en vuestra página Jimdo. No obstante, nuestros afanados fotógrafos seguro que se alegrarán de una pequeña mención en vuestra página.</a:t>
            </a:r>
            <a:r>
              <a:rPr lang="es-PE" sz="1400" dirty="0" smtClean="0"/>
              <a:t/>
            </a:r>
            <a:br>
              <a:rPr lang="es-PE" sz="1400" dirty="0" smtClean="0"/>
            </a:br>
            <a:endParaRPr lang="es-PE" sz="1400" dirty="0"/>
          </a:p>
        </p:txBody>
      </p:sp>
      <p:pic>
        <p:nvPicPr>
          <p:cNvPr id="14340" name="10 Marcador de contenido" descr="Imagen:galeria-header.jpg">
            <a:hlinkClick r:id="rId2" tooltip="&quot;Imagen:galeria-header.jpg&quot;"/>
          </p:cNvPr>
          <p:cNvPicPr>
            <a:picLocks noGrp="1"/>
          </p:cNvPicPr>
          <p:nvPr>
            <p:ph sz="quarter" idx="4"/>
          </p:nvPr>
        </p:nvPicPr>
        <p:blipFill>
          <a:blip r:embed="rId3" cstate="print"/>
          <a:srcRect/>
          <a:stretch>
            <a:fillRect/>
          </a:stretch>
        </p:blipFill>
        <p:spPr>
          <a:xfrm>
            <a:off x="4932040" y="1916832"/>
            <a:ext cx="3168352" cy="331236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Marcador de contenido"/>
          <p:cNvSpPr>
            <a:spLocks noGrp="1"/>
          </p:cNvSpPr>
          <p:nvPr>
            <p:ph sz="quarter" idx="2"/>
          </p:nvPr>
        </p:nvSpPr>
        <p:spPr>
          <a:xfrm>
            <a:off x="683568" y="332656"/>
            <a:ext cx="6156970" cy="5976069"/>
          </a:xfrm>
        </p:spPr>
        <p:txBody>
          <a:bodyPr/>
          <a:lstStyle/>
          <a:p>
            <a:pPr algn="just"/>
            <a:r>
              <a:rPr lang="es-PE" sz="2000" b="1" dirty="0" smtClean="0">
                <a:latin typeface="Arial" charset="0"/>
                <a:cs typeface="Arial" charset="0"/>
              </a:rPr>
              <a:t>Imagen propia</a:t>
            </a:r>
          </a:p>
          <a:p>
            <a:pPr algn="just">
              <a:buFont typeface="Wingdings 2" pitchFamily="18" charset="2"/>
              <a:buNone/>
            </a:pPr>
            <a:r>
              <a:rPr lang="es-PE" sz="2000" dirty="0" smtClean="0">
                <a:latin typeface="Arial" charset="0"/>
                <a:cs typeface="Arial" charset="0"/>
              </a:rPr>
              <a:t>     Obviamente también puedes utilizar una imagen propia. No existe ningún tipo de limitaciones sobre el tamaño de la misma. El pequeño gráfico te muestra en qué proporción está configurado actualmente tu encabezamiento activo. Como estándar, está configurado en 850px × 190px. Puedes cambiarlo cada vez que quieras haciendo clic en la pequeña pestaña de ajustes. </a:t>
            </a:r>
            <a:br>
              <a:rPr lang="es-PE" sz="2000" dirty="0" smtClean="0">
                <a:latin typeface="Arial" charset="0"/>
                <a:cs typeface="Arial" charset="0"/>
              </a:rPr>
            </a:br>
            <a:r>
              <a:rPr lang="es-PE" sz="2000" dirty="0" smtClean="0">
                <a:latin typeface="Arial" charset="0"/>
                <a:cs typeface="Arial" charset="0"/>
              </a:rPr>
              <a:t/>
            </a:r>
            <a:br>
              <a:rPr lang="es-PE" sz="2000" dirty="0" smtClean="0">
                <a:latin typeface="Arial" charset="0"/>
                <a:cs typeface="Arial" charset="0"/>
              </a:rPr>
            </a:br>
            <a:r>
              <a:rPr lang="es-PE" sz="2000" dirty="0" smtClean="0">
                <a:latin typeface="Arial" charset="0"/>
                <a:cs typeface="Arial" charset="0"/>
              </a:rPr>
              <a:t>Haz clic en el botón “</a:t>
            </a:r>
            <a:r>
              <a:rPr lang="es-PE" sz="2000" dirty="0" err="1" smtClean="0">
                <a:latin typeface="Arial" charset="0"/>
                <a:cs typeface="Arial" charset="0"/>
              </a:rPr>
              <a:t>Browse</a:t>
            </a:r>
            <a:r>
              <a:rPr lang="es-PE" sz="2000" dirty="0" smtClean="0">
                <a:latin typeface="Arial" charset="0"/>
                <a:cs typeface="Arial" charset="0"/>
              </a:rPr>
              <a:t>” y se abrirá una ventana. En esta ventana tienes que ir a donde se encuentre la imagen que quieres subir. </a:t>
            </a:r>
            <a:br>
              <a:rPr lang="es-PE" sz="2000" dirty="0" smtClean="0">
                <a:latin typeface="Arial" charset="0"/>
                <a:cs typeface="Arial" charset="0"/>
              </a:rPr>
            </a:br>
            <a:r>
              <a:rPr lang="es-PE" sz="2000" dirty="0" smtClean="0">
                <a:latin typeface="Arial" charset="0"/>
                <a:cs typeface="Arial" charset="0"/>
              </a:rPr>
              <a:t/>
            </a:r>
            <a:br>
              <a:rPr lang="es-PE" sz="2000" dirty="0" smtClean="0">
                <a:latin typeface="Arial" charset="0"/>
                <a:cs typeface="Arial" charset="0"/>
              </a:rPr>
            </a:br>
            <a:r>
              <a:rPr lang="es-PE" sz="2000" dirty="0" smtClean="0">
                <a:latin typeface="Arial" charset="0"/>
                <a:cs typeface="Arial" charset="0"/>
              </a:rPr>
              <a:t>Haz clic en “Subir imagen“ y la imagen se cargará en nuestro servidor. La altura original de la imagen se mantendrá siempre, mientras que el ancho no debe ser menor que el ancho de la actual plantilla. De lo contrario, tu imagen se autoajustará. </a:t>
            </a:r>
          </a:p>
          <a:p>
            <a:pPr algn="just"/>
            <a:endParaRPr lang="es-PE" sz="2000" dirty="0" smtClean="0">
              <a:latin typeface="Arial" charset="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649</TotalTime>
  <Words>1632</Words>
  <Application>Microsoft Office PowerPoint</Application>
  <PresentationFormat>Presentación en pantalla (4:3)</PresentationFormat>
  <Paragraphs>89</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Opulento</vt:lpstr>
      <vt:lpstr>http://es.jimdo.com/</vt:lpstr>
      <vt:lpstr>Pasos para hacer una tienda  en línea</vt:lpstr>
      <vt:lpstr>Presentación de PowerPoint</vt:lpstr>
      <vt:lpstr>Presentación de PowerPoint</vt:lpstr>
      <vt:lpstr>Presentación de PowerPoint</vt:lpstr>
      <vt:lpstr>Presentación de PowerPoint</vt:lpstr>
      <vt:lpstr>Encabezado  </vt:lpstr>
      <vt:lpstr>Galería </vt:lpstr>
      <vt:lpstr>Presentación de PowerPoint</vt:lpstr>
      <vt:lpstr>Presentación de PowerPoint</vt:lpstr>
      <vt:lpstr>Presentación de PowerPoint</vt:lpstr>
      <vt:lpstr>Presentación de PowerPoint</vt:lpstr>
      <vt:lpstr>Presentación de PowerPoint</vt:lpstr>
      <vt:lpstr>Presentación de PowerPoint</vt:lpstr>
      <vt:lpstr>Menú de navegación  </vt:lpstr>
      <vt:lpstr>Presentación de PowerPoint</vt:lpstr>
      <vt:lpstr>Barra de herramientas  </vt:lpstr>
      <vt:lpstr>Presentación de PowerPoint</vt:lpstr>
      <vt:lpstr>Presentación de PowerPoint</vt:lpstr>
      <vt:lpstr>¿Qué es un elemento?  </vt:lpstr>
      <vt:lpstr>Presentación de PowerPoint</vt:lpstr>
      <vt:lpstr>Presentación de PowerPoint</vt:lpstr>
      <vt:lpstr>  Crea tu tienda online </vt:lpstr>
      <vt:lpstr>1. Añadir productos </vt:lpstr>
      <vt:lpstr>Presentación de PowerPoint</vt:lpstr>
      <vt:lpstr>Presentación de PowerPoint</vt:lpstr>
      <vt:lpstr>Presentación de PowerPoint</vt:lpstr>
      <vt:lpstr>Presentación de PowerPoint</vt:lpstr>
      <vt:lpstr>Presentación de PowerPoint</vt:lpstr>
      <vt:lpstr>Presentación de PowerPoint</vt:lpstr>
      <vt:lpstr>2. Vista del catálogo </vt:lpstr>
      <vt:lpstr>Presentación de PowerPoint</vt:lpstr>
      <vt:lpstr>3. Ajustes </vt:lpstr>
      <vt:lpstr>4. Administración de pedidos </vt:lpstr>
      <vt:lpstr>Presentación de PowerPoint</vt:lpstr>
      <vt:lpstr>5. Vender con éxito en Internet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jimdo</dc:title>
  <dc:creator>PCMOLLENDO</dc:creator>
  <cp:lastModifiedBy>usuario</cp:lastModifiedBy>
  <cp:revision>2</cp:revision>
  <dcterms:created xsi:type="dcterms:W3CDTF">2012-11-15T23:12:07Z</dcterms:created>
  <dcterms:modified xsi:type="dcterms:W3CDTF">2014-08-04T20:21:19Z</dcterms:modified>
</cp:coreProperties>
</file>