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976036-1D90-4484-844D-B93D15AD6CC4}" type="datetimeFigureOut">
              <a:rPr lang="es-CO" smtClean="0"/>
              <a:t>18/05/2014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88920D-D1A8-44C9-9AA0-38B330B94904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alanca#cite_note-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Poleas#cite_note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6024"/>
            <a:ext cx="7851648" cy="1355576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PALANCAS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484784"/>
            <a:ext cx="7854696" cy="4608512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La </a:t>
            </a:r>
            <a:r>
              <a:rPr lang="es-CO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palanca</a:t>
            </a:r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es una máquina simple que tiene como función transmitir una fuerza y un desplazamiento. Está compuesta por una barra rígida que puede girar libremente alrededor de un punto de apoyo llamado </a:t>
            </a:r>
            <a:r>
              <a:rPr lang="es-CO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fulcro</a:t>
            </a:r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r>
              <a:rPr lang="es-CO" baseline="30000" dirty="0">
                <a:solidFill>
                  <a:schemeClr val="accent3">
                    <a:lumMod val="20000"/>
                    <a:lumOff val="80000"/>
                  </a:schemeClr>
                </a:solidFill>
                <a:hlinkClick r:id="rId2"/>
              </a:rPr>
              <a:t>1</a:t>
            </a:r>
            <a:endParaRPr lang="es-CO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s-CO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Puede utilizarse para amplificar la fuerza mecánica que se aplica a un objeto, para incrementar su velocidad o la distancia recorrida, en respuesta a la aplicación de una fuerza</a:t>
            </a:r>
          </a:p>
          <a:p>
            <a:pPr algn="l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791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8"/>
            <a:ext cx="9144000" cy="6825992"/>
          </a:xfrm>
        </p:spPr>
      </p:pic>
    </p:spTree>
    <p:extLst>
      <p:ext uri="{BB962C8B-B14F-4D97-AF65-F5344CB8AC3E}">
        <p14:creationId xmlns:p14="http://schemas.microsoft.com/office/powerpoint/2010/main" val="322787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TIPOS DE PALANCAS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Palanca de </a:t>
            </a:r>
            <a:r>
              <a:rPr lang="es-C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primer grado : </a:t>
            </a:r>
            <a:r>
              <a:rPr lang="es-CO" dirty="0" smtClean="0"/>
              <a:t>En </a:t>
            </a:r>
            <a:r>
              <a:rPr lang="es-CO" dirty="0"/>
              <a:t>la palanca de primera clase, el </a:t>
            </a:r>
            <a:r>
              <a:rPr lang="es-CO" b="1" dirty="0"/>
              <a:t>fulcro</a:t>
            </a:r>
            <a:r>
              <a:rPr lang="es-CO" dirty="0"/>
              <a:t> se encuentra situado entre la </a:t>
            </a:r>
            <a:r>
              <a:rPr lang="es-CO" b="1" dirty="0"/>
              <a:t>potencia</a:t>
            </a:r>
            <a:r>
              <a:rPr lang="es-CO" dirty="0"/>
              <a:t> y la </a:t>
            </a:r>
            <a:r>
              <a:rPr lang="es-CO" b="1" dirty="0"/>
              <a:t>resistencia</a:t>
            </a:r>
            <a:r>
              <a:rPr lang="es-CO" dirty="0"/>
              <a:t>. Se caracteriza en que la potencia puede ser menor que la resistencia, aunque a costa de disminuir la velocidad transmitida y la distancia recorrida por la resistencia. Para que esto suceda, el brazo de potencia </a:t>
            </a:r>
            <a:r>
              <a:rPr lang="es-CO" b="1" dirty="0" err="1"/>
              <a:t>Bp</a:t>
            </a:r>
            <a:r>
              <a:rPr lang="es-CO" dirty="0"/>
              <a:t> ha de ser mayor que el brazo de resistencia </a:t>
            </a:r>
            <a:r>
              <a:rPr lang="es-CO" b="1" dirty="0"/>
              <a:t>Br</a:t>
            </a:r>
            <a:r>
              <a:rPr lang="es-CO" dirty="0"/>
              <a:t>.</a:t>
            </a:r>
          </a:p>
          <a:p>
            <a:r>
              <a:rPr lang="es-CO" dirty="0"/>
              <a:t>Cuando se requiere ampliar la velocidad transmitida a un objeto, o la distancia recorrida por éste, se ha de situar el fulcro más próximo a la potencia, de manera que </a:t>
            </a:r>
            <a:r>
              <a:rPr lang="es-CO" b="1" dirty="0" err="1"/>
              <a:t>Bp</a:t>
            </a:r>
            <a:r>
              <a:rPr lang="es-CO" dirty="0"/>
              <a:t> sea menor que </a:t>
            </a:r>
            <a:r>
              <a:rPr lang="es-CO" b="1" dirty="0"/>
              <a:t>Br</a:t>
            </a:r>
            <a:r>
              <a:rPr lang="es-CO" dirty="0"/>
              <a:t>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67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2768"/>
          </a:xfrm>
        </p:spPr>
      </p:pic>
    </p:spTree>
    <p:extLst>
      <p:ext uri="{BB962C8B-B14F-4D97-AF65-F5344CB8AC3E}">
        <p14:creationId xmlns:p14="http://schemas.microsoft.com/office/powerpoint/2010/main" val="28552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PALANCA DE SEGUNDO GRADO</a:t>
            </a:r>
            <a:r>
              <a:rPr lang="es-C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s-C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En </a:t>
            </a:r>
            <a:r>
              <a:rPr lang="es-CO" dirty="0"/>
              <a:t>la palanca de segunda clase, la </a:t>
            </a:r>
            <a:r>
              <a:rPr lang="es-CO" b="1" dirty="0"/>
              <a:t>resistencia</a:t>
            </a:r>
            <a:r>
              <a:rPr lang="es-CO" dirty="0"/>
              <a:t> se encuentra entre la </a:t>
            </a:r>
            <a:r>
              <a:rPr lang="es-CO" b="1" dirty="0"/>
              <a:t>potencia</a:t>
            </a:r>
            <a:r>
              <a:rPr lang="es-CO" dirty="0"/>
              <a:t> y el </a:t>
            </a:r>
            <a:r>
              <a:rPr lang="es-CO" b="1" dirty="0"/>
              <a:t>fulcro</a:t>
            </a:r>
            <a:r>
              <a:rPr lang="es-CO" dirty="0"/>
              <a:t>. Se caracteriza en que la potencia es siempre menor que la resistencia, aunque a costa de disminuir la velocidad transmitida y la distancia recorrida por la resistencia.</a:t>
            </a:r>
          </a:p>
        </p:txBody>
      </p:sp>
    </p:spTree>
    <p:extLst>
      <p:ext uri="{BB962C8B-B14F-4D97-AF65-F5344CB8AC3E}">
        <p14:creationId xmlns:p14="http://schemas.microsoft.com/office/powerpoint/2010/main" val="387798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</p:spPr>
      </p:pic>
    </p:spTree>
    <p:extLst>
      <p:ext uri="{BB962C8B-B14F-4D97-AF65-F5344CB8AC3E}">
        <p14:creationId xmlns:p14="http://schemas.microsoft.com/office/powerpoint/2010/main" val="5566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PALANCA DE TERCER GENERO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En la palanca de tercera clase, la </a:t>
            </a:r>
            <a:r>
              <a:rPr lang="es-CO" b="1" dirty="0"/>
              <a:t>potencia</a:t>
            </a:r>
            <a:r>
              <a:rPr lang="es-CO" dirty="0"/>
              <a:t> se encuentra entre la </a:t>
            </a:r>
            <a:r>
              <a:rPr lang="es-CO" b="1" dirty="0"/>
              <a:t>resistencia</a:t>
            </a:r>
            <a:r>
              <a:rPr lang="es-CO" dirty="0"/>
              <a:t> y el </a:t>
            </a:r>
            <a:r>
              <a:rPr lang="es-CO" b="1" dirty="0"/>
              <a:t>fulcro</a:t>
            </a:r>
            <a:r>
              <a:rPr lang="es-CO" dirty="0"/>
              <a:t>. Se caracteriza en que la fuerza aplicada es mayor que la resultante; y se utiliza cuando lo que se requiere es ampliar la velocidad transmitida a un objeto o la distancia recorrida por él.</a:t>
            </a:r>
          </a:p>
        </p:txBody>
      </p:sp>
    </p:spTree>
    <p:extLst>
      <p:ext uri="{BB962C8B-B14F-4D97-AF65-F5344CB8AC3E}">
        <p14:creationId xmlns:p14="http://schemas.microsoft.com/office/powerpoint/2010/main" val="38492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8872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POLEAS</a:t>
            </a:r>
            <a:endParaRPr lang="es-CO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Una </a:t>
            </a:r>
            <a:r>
              <a:rPr lang="es-CO" b="1" dirty="0"/>
              <a:t>polea</a:t>
            </a:r>
            <a:r>
              <a:rPr lang="es-CO" dirty="0"/>
              <a:t>, es una máquina simple, un dispositivo mecánico de tracción, que sirve para transmitir una fuerza. Además, formando conjuntos </a:t>
            </a:r>
            <a:r>
              <a:rPr lang="es-CO" dirty="0" smtClean="0"/>
              <a:t>aparejos </a:t>
            </a:r>
            <a:r>
              <a:rPr lang="es-CO" dirty="0"/>
              <a:t>o </a:t>
            </a:r>
            <a:r>
              <a:rPr lang="es-CO" dirty="0" smtClean="0"/>
              <a:t>polipasto sirve </a:t>
            </a:r>
            <a:r>
              <a:rPr lang="es-CO" dirty="0"/>
              <a:t>para reducir la magnitud de la fuerza necesaria para mover un peso.</a:t>
            </a:r>
          </a:p>
          <a:p>
            <a:r>
              <a:rPr lang="es-CO" dirty="0"/>
              <a:t>Según definición de Hatón de la Goupillière, «la polea es el punto de apoyo de una cuerda que moviéndose se arrolla sobre ella sin dar una vuelta completa»</a:t>
            </a:r>
            <a:r>
              <a:rPr lang="es-CO" baseline="30000" dirty="0">
                <a:hlinkClick r:id="rId2"/>
              </a:rPr>
              <a:t>1</a:t>
            </a:r>
            <a:r>
              <a:rPr lang="es-CO" dirty="0"/>
              <a:t> actuando en uno de sus extremos la resistencia y en otro la potencia.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2993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PARTES DE LA POLEA</a:t>
            </a:r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s-CO" dirty="0"/>
              <a:t>Está compuesta por tres partes</a:t>
            </a:r>
            <a:r>
              <a:rPr lang="es-CO" dirty="0" smtClean="0"/>
              <a:t>:</a:t>
            </a:r>
          </a:p>
          <a:p>
            <a:endParaRPr lang="es-CO" dirty="0"/>
          </a:p>
          <a:p>
            <a:r>
              <a:rPr lang="es-CO" b="1" dirty="0"/>
              <a:t>La</a:t>
            </a:r>
            <a:r>
              <a:rPr lang="es-CO" dirty="0"/>
              <a:t> </a:t>
            </a:r>
            <a:r>
              <a:rPr lang="es-CO" b="1" dirty="0"/>
              <a:t>llanta</a:t>
            </a:r>
            <a:r>
              <a:rPr lang="es-CO" dirty="0"/>
              <a:t>: Es la zona exterior de la polea y su constitución es esencial, ya que se adaptará a la forma de la correa que alberga.</a:t>
            </a:r>
          </a:p>
          <a:p>
            <a:r>
              <a:rPr lang="es-CO" b="1" dirty="0"/>
              <a:t>El cuerpo</a:t>
            </a:r>
            <a:r>
              <a:rPr lang="es-CO" dirty="0"/>
              <a:t>: Las poleas estarán formadas por una pieza maciza cuando sean de pequeño tamaño. Cuando sus dimensiones aumentan, irán provista de nervios y/o brazos que generen la polea, uniendo el cubo con la llanta.</a:t>
            </a:r>
          </a:p>
          <a:p>
            <a:r>
              <a:rPr lang="es-CO" b="1" dirty="0"/>
              <a:t>El cubo</a:t>
            </a:r>
            <a:r>
              <a:rPr lang="es-CO" dirty="0"/>
              <a:t>: Es el agujero cónico y cilíndrico que sirve para acoplar al eje. En la actualidad se emplean mucho los acoplamientos cónicos en las poleas, ya que resulta muy cómodo su montaje y los resultados de funcionamiento son excelentes.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143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</TotalTime>
  <Words>502</Words>
  <Application>Microsoft Office PowerPoint</Application>
  <PresentationFormat>Presentación en pantalla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Paja</vt:lpstr>
      <vt:lpstr>PALANCAS</vt:lpstr>
      <vt:lpstr>TIPOS DE PALANCAS </vt:lpstr>
      <vt:lpstr>Presentación de PowerPoint</vt:lpstr>
      <vt:lpstr>PALANCA DE SEGUNDO GRADO </vt:lpstr>
      <vt:lpstr>Presentación de PowerPoint</vt:lpstr>
      <vt:lpstr>PALANCA DE TERCER GENERO </vt:lpstr>
      <vt:lpstr>Presentación de PowerPoint</vt:lpstr>
      <vt:lpstr>POLEAS</vt:lpstr>
      <vt:lpstr>PARTES DE LA POLEA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POLEAS</dc:title>
  <dc:creator>USUARIO</dc:creator>
  <cp:lastModifiedBy>usuario</cp:lastModifiedBy>
  <cp:revision>4</cp:revision>
  <dcterms:created xsi:type="dcterms:W3CDTF">2013-09-17T22:35:46Z</dcterms:created>
  <dcterms:modified xsi:type="dcterms:W3CDTF">2014-05-18T14:12:06Z</dcterms:modified>
</cp:coreProperties>
</file>