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5"/>
  </p:notesMasterIdLst>
  <p:sldIdLst>
    <p:sldId id="256" r:id="rId2"/>
    <p:sldId id="303" r:id="rId3"/>
    <p:sldId id="258" r:id="rId4"/>
    <p:sldId id="259" r:id="rId5"/>
    <p:sldId id="299" r:id="rId6"/>
    <p:sldId id="260" r:id="rId7"/>
    <p:sldId id="30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89" r:id="rId23"/>
    <p:sldId id="275" r:id="rId24"/>
    <p:sldId id="276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91" r:id="rId36"/>
    <p:sldId id="292" r:id="rId37"/>
    <p:sldId id="293" r:id="rId38"/>
    <p:sldId id="295" r:id="rId39"/>
    <p:sldId id="296" r:id="rId40"/>
    <p:sldId id="297" r:id="rId41"/>
    <p:sldId id="298" r:id="rId42"/>
    <p:sldId id="301" r:id="rId43"/>
    <p:sldId id="302" r:id="rId4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C2DB0F-62F8-4956-AAB3-FEB072E49027}" type="doc">
      <dgm:prSet loTypeId="urn:microsoft.com/office/officeart/2005/8/layout/arrow6" loCatId="process" qsTypeId="urn:microsoft.com/office/officeart/2005/8/quickstyle/3d7" qsCatId="3D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88560A31-9C8C-4C51-BD37-24A613F20F77}">
      <dgm:prSet phldrT="[Texto]"/>
      <dgm:spPr/>
      <dgm:t>
        <a:bodyPr/>
        <a:lstStyle/>
        <a:p>
          <a:r>
            <a:rPr lang="es-MX" dirty="0" smtClean="0"/>
            <a:t>Artículo 73 </a:t>
          </a:r>
          <a:endParaRPr lang="es-MX" dirty="0"/>
        </a:p>
      </dgm:t>
    </dgm:pt>
    <dgm:pt modelId="{DD0477D3-6C02-46C2-85B8-F80711AAB91F}" type="parTrans" cxnId="{38DF5EAE-A0B4-43B0-834B-523DC6414BD7}">
      <dgm:prSet/>
      <dgm:spPr/>
      <dgm:t>
        <a:bodyPr/>
        <a:lstStyle/>
        <a:p>
          <a:endParaRPr lang="es-MX"/>
        </a:p>
      </dgm:t>
    </dgm:pt>
    <dgm:pt modelId="{0E993A9F-8337-4F79-B5D5-C84DE09968A0}" type="sibTrans" cxnId="{38DF5EAE-A0B4-43B0-834B-523DC6414BD7}">
      <dgm:prSet/>
      <dgm:spPr/>
      <dgm:t>
        <a:bodyPr/>
        <a:lstStyle/>
        <a:p>
          <a:endParaRPr lang="es-MX"/>
        </a:p>
      </dgm:t>
    </dgm:pt>
    <dgm:pt modelId="{387A4A51-B9EE-43EA-82E5-1448A325D86B}">
      <dgm:prSet phldrT="[Texto]"/>
      <dgm:spPr/>
      <dgm:t>
        <a:bodyPr/>
        <a:lstStyle/>
        <a:p>
          <a:r>
            <a:rPr lang="es-MX" dirty="0" smtClean="0"/>
            <a:t>Artículos </a:t>
          </a:r>
        </a:p>
        <a:p>
          <a:r>
            <a:rPr lang="es-MX" dirty="0" smtClean="0"/>
            <a:t>28 y 29  </a:t>
          </a:r>
          <a:endParaRPr lang="es-MX" dirty="0"/>
        </a:p>
      </dgm:t>
    </dgm:pt>
    <dgm:pt modelId="{02D1B923-67D8-48AC-AB25-1F468536962B}" type="parTrans" cxnId="{CA692124-577B-424C-92EC-8478A23B254E}">
      <dgm:prSet/>
      <dgm:spPr/>
      <dgm:t>
        <a:bodyPr/>
        <a:lstStyle/>
        <a:p>
          <a:endParaRPr lang="es-MX"/>
        </a:p>
      </dgm:t>
    </dgm:pt>
    <dgm:pt modelId="{2227931B-3CDD-4691-A702-AAF4B097856D}" type="sibTrans" cxnId="{CA692124-577B-424C-92EC-8478A23B254E}">
      <dgm:prSet/>
      <dgm:spPr/>
      <dgm:t>
        <a:bodyPr/>
        <a:lstStyle/>
        <a:p>
          <a:endParaRPr lang="es-MX"/>
        </a:p>
      </dgm:t>
    </dgm:pt>
    <dgm:pt modelId="{5CCDB00A-3F98-4B8F-874B-434CF5F8891C}" type="pres">
      <dgm:prSet presAssocID="{8AC2DB0F-62F8-4956-AAB3-FEB072E49027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9C3F64B-A020-4AC1-8451-5C29225DCA26}" type="pres">
      <dgm:prSet presAssocID="{8AC2DB0F-62F8-4956-AAB3-FEB072E49027}" presName="ribbon" presStyleLbl="node1" presStyleIdx="0" presStyleCnt="1"/>
      <dgm:spPr/>
      <dgm:t>
        <a:bodyPr/>
        <a:lstStyle/>
        <a:p>
          <a:endParaRPr lang="es-ES"/>
        </a:p>
      </dgm:t>
    </dgm:pt>
    <dgm:pt modelId="{45B58359-FF3B-4A7E-9CAC-58C8775B7AD6}" type="pres">
      <dgm:prSet presAssocID="{8AC2DB0F-62F8-4956-AAB3-FEB072E49027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E15B45D-19F7-4E24-B37A-D43975C6016D}" type="pres">
      <dgm:prSet presAssocID="{8AC2DB0F-62F8-4956-AAB3-FEB072E49027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B3A945D-002E-4732-A14E-31945D52790E}" type="presOf" srcId="{387A4A51-B9EE-43EA-82E5-1448A325D86B}" destId="{8E15B45D-19F7-4E24-B37A-D43975C6016D}" srcOrd="0" destOrd="0" presId="urn:microsoft.com/office/officeart/2005/8/layout/arrow6"/>
    <dgm:cxn modelId="{6B474428-FA5C-4A49-AF88-0A7CD72E91ED}" type="presOf" srcId="{8AC2DB0F-62F8-4956-AAB3-FEB072E49027}" destId="{5CCDB00A-3F98-4B8F-874B-434CF5F8891C}" srcOrd="0" destOrd="0" presId="urn:microsoft.com/office/officeart/2005/8/layout/arrow6"/>
    <dgm:cxn modelId="{38DF5EAE-A0B4-43B0-834B-523DC6414BD7}" srcId="{8AC2DB0F-62F8-4956-AAB3-FEB072E49027}" destId="{88560A31-9C8C-4C51-BD37-24A613F20F77}" srcOrd="0" destOrd="0" parTransId="{DD0477D3-6C02-46C2-85B8-F80711AAB91F}" sibTransId="{0E993A9F-8337-4F79-B5D5-C84DE09968A0}"/>
    <dgm:cxn modelId="{01743EC2-7529-44E9-8A72-BFADBDE32888}" type="presOf" srcId="{88560A31-9C8C-4C51-BD37-24A613F20F77}" destId="{45B58359-FF3B-4A7E-9CAC-58C8775B7AD6}" srcOrd="0" destOrd="0" presId="urn:microsoft.com/office/officeart/2005/8/layout/arrow6"/>
    <dgm:cxn modelId="{CA692124-577B-424C-92EC-8478A23B254E}" srcId="{8AC2DB0F-62F8-4956-AAB3-FEB072E49027}" destId="{387A4A51-B9EE-43EA-82E5-1448A325D86B}" srcOrd="1" destOrd="0" parTransId="{02D1B923-67D8-48AC-AB25-1F468536962B}" sibTransId="{2227931B-3CDD-4691-A702-AAF4B097856D}"/>
    <dgm:cxn modelId="{A086AF98-CCC2-44DA-8B0D-BC8FE400DA8E}" type="presParOf" srcId="{5CCDB00A-3F98-4B8F-874B-434CF5F8891C}" destId="{69C3F64B-A020-4AC1-8451-5C29225DCA26}" srcOrd="0" destOrd="0" presId="urn:microsoft.com/office/officeart/2005/8/layout/arrow6"/>
    <dgm:cxn modelId="{3F3B2C3E-A7E9-4B15-A577-73711D1774BC}" type="presParOf" srcId="{5CCDB00A-3F98-4B8F-874B-434CF5F8891C}" destId="{45B58359-FF3B-4A7E-9CAC-58C8775B7AD6}" srcOrd="1" destOrd="0" presId="urn:microsoft.com/office/officeart/2005/8/layout/arrow6"/>
    <dgm:cxn modelId="{1CF79598-F8B5-4212-8E55-8BEF44FCC88A}" type="presParOf" srcId="{5CCDB00A-3F98-4B8F-874B-434CF5F8891C}" destId="{8E15B45D-19F7-4E24-B37A-D43975C6016D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D4FD07-0FBB-4BB3-A063-38625D98371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EAB2437-B3AD-4C24-AE33-735EF7D52A22}">
      <dgm:prSet phldrT="[Texto]"/>
      <dgm:spPr/>
      <dgm:t>
        <a:bodyPr/>
        <a:lstStyle/>
        <a:p>
          <a:r>
            <a:rPr lang="es-MX" b="1" dirty="0" smtClean="0"/>
            <a:t>Director General</a:t>
          </a:r>
          <a:endParaRPr lang="es-MX" b="1" dirty="0"/>
        </a:p>
      </dgm:t>
    </dgm:pt>
    <dgm:pt modelId="{8A96DC86-AE73-43A7-81F1-63C62BA37243}" type="parTrans" cxnId="{7E8B558A-69DC-4097-A01F-38CAE86AB123}">
      <dgm:prSet/>
      <dgm:spPr/>
      <dgm:t>
        <a:bodyPr/>
        <a:lstStyle/>
        <a:p>
          <a:endParaRPr lang="es-MX"/>
        </a:p>
      </dgm:t>
    </dgm:pt>
    <dgm:pt modelId="{6A13F41C-596A-4AA2-80BD-2B33F4079D9D}" type="sibTrans" cxnId="{7E8B558A-69DC-4097-A01F-38CAE86AB123}">
      <dgm:prSet/>
      <dgm:spPr/>
      <dgm:t>
        <a:bodyPr/>
        <a:lstStyle/>
        <a:p>
          <a:endParaRPr lang="es-MX"/>
        </a:p>
      </dgm:t>
    </dgm:pt>
    <dgm:pt modelId="{DA75C3AC-438E-4F5C-A5A7-394255DFCE0B}">
      <dgm:prSet phldrT="[Texto]"/>
      <dgm:spPr/>
      <dgm:t>
        <a:bodyPr/>
        <a:lstStyle/>
        <a:p>
          <a:r>
            <a:rPr lang="es-MX" dirty="0" smtClean="0"/>
            <a:t>Subdirector de evaluación</a:t>
          </a:r>
          <a:endParaRPr lang="es-MX" dirty="0"/>
        </a:p>
      </dgm:t>
    </dgm:pt>
    <dgm:pt modelId="{FA473645-23F6-402B-8208-587080C1AACC}" type="parTrans" cxnId="{E88923BA-A347-4CB0-8407-7D999A1893B7}">
      <dgm:prSet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es-MX"/>
        </a:p>
      </dgm:t>
    </dgm:pt>
    <dgm:pt modelId="{1EA9A4BB-CA06-4A5E-ADAB-206C3D954843}" type="sibTrans" cxnId="{E88923BA-A347-4CB0-8407-7D999A1893B7}">
      <dgm:prSet/>
      <dgm:spPr/>
      <dgm:t>
        <a:bodyPr/>
        <a:lstStyle/>
        <a:p>
          <a:endParaRPr lang="es-MX"/>
        </a:p>
      </dgm:t>
    </dgm:pt>
    <dgm:pt modelId="{A93161B5-55EC-470F-9503-5CC5C9BE2754}">
      <dgm:prSet phldrT="[Texto]"/>
      <dgm:spPr/>
      <dgm:t>
        <a:bodyPr/>
        <a:lstStyle/>
        <a:p>
          <a:r>
            <a:rPr lang="es-MX" dirty="0" smtClean="0"/>
            <a:t>Estudios y Concentración estadísticas</a:t>
          </a:r>
          <a:endParaRPr lang="es-MX" dirty="0"/>
        </a:p>
      </dgm:t>
    </dgm:pt>
    <dgm:pt modelId="{BE6C8F39-ADD9-43DF-BD88-ECF1F1032A50}" type="parTrans" cxnId="{F435EC74-89D1-4B2B-95D2-F612C486CDD6}">
      <dgm:prSet/>
      <dgm:spPr>
        <a:ln>
          <a:solidFill>
            <a:schemeClr val="bg1"/>
          </a:solidFill>
        </a:ln>
      </dgm:spPr>
      <dgm:t>
        <a:bodyPr/>
        <a:lstStyle/>
        <a:p>
          <a:endParaRPr lang="es-MX"/>
        </a:p>
      </dgm:t>
    </dgm:pt>
    <dgm:pt modelId="{7B4EA7A7-EDDD-4AE3-9D34-4C9C6FB1FFAE}" type="sibTrans" cxnId="{F435EC74-89D1-4B2B-95D2-F612C486CDD6}">
      <dgm:prSet/>
      <dgm:spPr/>
      <dgm:t>
        <a:bodyPr/>
        <a:lstStyle/>
        <a:p>
          <a:endParaRPr lang="es-MX"/>
        </a:p>
      </dgm:t>
    </dgm:pt>
    <dgm:pt modelId="{BD9AFC94-BCF3-46E2-9855-75990CE8AE0E}">
      <dgm:prSet phldrT="[Texto]"/>
      <dgm:spPr/>
      <dgm:t>
        <a:bodyPr/>
        <a:lstStyle/>
        <a:p>
          <a:r>
            <a:rPr lang="es-MX" dirty="0" smtClean="0"/>
            <a:t>Análisis económico</a:t>
          </a:r>
          <a:endParaRPr lang="es-MX" dirty="0"/>
        </a:p>
      </dgm:t>
    </dgm:pt>
    <dgm:pt modelId="{60A4FA82-67B8-4CB7-816E-CB72FACB0E41}" type="parTrans" cxnId="{70440828-384D-4DDE-9A32-34C84BC06E4B}">
      <dgm:prSet/>
      <dgm:spPr/>
      <dgm:t>
        <a:bodyPr/>
        <a:lstStyle/>
        <a:p>
          <a:endParaRPr lang="es-MX"/>
        </a:p>
      </dgm:t>
    </dgm:pt>
    <dgm:pt modelId="{D1F9B0C6-26DA-4E3A-B2BE-347E7B5AA6BD}" type="sibTrans" cxnId="{70440828-384D-4DDE-9A32-34C84BC06E4B}">
      <dgm:prSet/>
      <dgm:spPr/>
      <dgm:t>
        <a:bodyPr/>
        <a:lstStyle/>
        <a:p>
          <a:endParaRPr lang="es-MX"/>
        </a:p>
      </dgm:t>
    </dgm:pt>
    <dgm:pt modelId="{82DEEA9C-8FD4-4EB4-8125-83F7B33713B2}">
      <dgm:prSet phldrT="[Texto]"/>
      <dgm:spPr/>
      <dgm:t>
        <a:bodyPr/>
        <a:lstStyle/>
        <a:p>
          <a:r>
            <a:rPr lang="es-MX" dirty="0" smtClean="0"/>
            <a:t>Subdirector de registro</a:t>
          </a:r>
          <a:endParaRPr lang="es-MX" dirty="0"/>
        </a:p>
      </dgm:t>
    </dgm:pt>
    <dgm:pt modelId="{80CA3A64-89A9-4D58-843B-D91F64953D5F}" type="parTrans" cxnId="{E6AA04BD-C311-4AF5-8C65-F596919B8B29}">
      <dgm:prSet/>
      <dgm:spPr>
        <a:ln>
          <a:solidFill>
            <a:schemeClr val="bg1"/>
          </a:solidFill>
        </a:ln>
      </dgm:spPr>
      <dgm:t>
        <a:bodyPr/>
        <a:lstStyle/>
        <a:p>
          <a:endParaRPr lang="es-MX"/>
        </a:p>
      </dgm:t>
    </dgm:pt>
    <dgm:pt modelId="{91762E9F-BCAC-4B9E-8D77-55C19472D4DE}" type="sibTrans" cxnId="{E6AA04BD-C311-4AF5-8C65-F596919B8B29}">
      <dgm:prSet/>
      <dgm:spPr/>
      <dgm:t>
        <a:bodyPr/>
        <a:lstStyle/>
        <a:p>
          <a:endParaRPr lang="es-MX"/>
        </a:p>
      </dgm:t>
    </dgm:pt>
    <dgm:pt modelId="{1B5D292A-0C27-4309-A18C-6A8A9A21C5C3}">
      <dgm:prSet phldrT="[Texto]"/>
      <dgm:spPr/>
      <dgm:t>
        <a:bodyPr/>
        <a:lstStyle/>
        <a:p>
          <a:r>
            <a:rPr lang="es-MX" dirty="0" smtClean="0"/>
            <a:t>Dictámenes</a:t>
          </a:r>
          <a:endParaRPr lang="es-MX" dirty="0"/>
        </a:p>
      </dgm:t>
    </dgm:pt>
    <dgm:pt modelId="{B2BD5D21-9A46-440A-B7D6-23EE008DB9C7}" type="parTrans" cxnId="{5D238C05-866F-4F6F-9074-82A169277F5E}">
      <dgm:prSet/>
      <dgm:spPr>
        <a:ln>
          <a:solidFill>
            <a:schemeClr val="bg1"/>
          </a:solidFill>
        </a:ln>
      </dgm:spPr>
      <dgm:t>
        <a:bodyPr/>
        <a:lstStyle/>
        <a:p>
          <a:endParaRPr lang="es-MX"/>
        </a:p>
      </dgm:t>
    </dgm:pt>
    <dgm:pt modelId="{EC09A9FF-7503-4A4C-A642-EA21DE8BF031}" type="sibTrans" cxnId="{5D238C05-866F-4F6F-9074-82A169277F5E}">
      <dgm:prSet/>
      <dgm:spPr/>
      <dgm:t>
        <a:bodyPr/>
        <a:lstStyle/>
        <a:p>
          <a:endParaRPr lang="es-MX"/>
        </a:p>
      </dgm:t>
    </dgm:pt>
    <dgm:pt modelId="{9B6B6883-AF5F-40C2-AD61-25D763549913}">
      <dgm:prSet/>
      <dgm:spPr/>
      <dgm:t>
        <a:bodyPr/>
        <a:lstStyle/>
        <a:p>
          <a:r>
            <a:rPr lang="es-MX" dirty="0" smtClean="0"/>
            <a:t>Análisis legal</a:t>
          </a:r>
          <a:endParaRPr lang="es-MX" dirty="0"/>
        </a:p>
      </dgm:t>
    </dgm:pt>
    <dgm:pt modelId="{86FF3297-37FD-4A61-89B3-A6D8E6F8FFCC}" type="parTrans" cxnId="{4553E6AC-EFB8-49D6-AB80-7CC13611C71B}">
      <dgm:prSet/>
      <dgm:spPr/>
      <dgm:t>
        <a:bodyPr/>
        <a:lstStyle/>
        <a:p>
          <a:endParaRPr lang="es-MX"/>
        </a:p>
      </dgm:t>
    </dgm:pt>
    <dgm:pt modelId="{C462FECF-7CF3-4D17-A1C4-F4A3A7163A3F}" type="sibTrans" cxnId="{4553E6AC-EFB8-49D6-AB80-7CC13611C71B}">
      <dgm:prSet/>
      <dgm:spPr/>
      <dgm:t>
        <a:bodyPr/>
        <a:lstStyle/>
        <a:p>
          <a:endParaRPr lang="es-MX"/>
        </a:p>
      </dgm:t>
    </dgm:pt>
    <dgm:pt modelId="{FC9935A1-F7EB-46A7-9C0A-3CF368F1D24B}">
      <dgm:prSet/>
      <dgm:spPr/>
      <dgm:t>
        <a:bodyPr/>
        <a:lstStyle/>
        <a:p>
          <a:r>
            <a:rPr lang="es-MX" dirty="0" smtClean="0"/>
            <a:t>Recepción, inscripción y control</a:t>
          </a:r>
          <a:endParaRPr lang="es-MX" dirty="0"/>
        </a:p>
      </dgm:t>
    </dgm:pt>
    <dgm:pt modelId="{630E1CF3-F1C2-4722-BD6B-9F584EE4FDC7}" type="parTrans" cxnId="{FB76AF82-847E-4CE2-9C96-C2C19ADB7845}">
      <dgm:prSet/>
      <dgm:spPr>
        <a:ln>
          <a:solidFill>
            <a:schemeClr val="bg1"/>
          </a:solidFill>
        </a:ln>
      </dgm:spPr>
      <dgm:t>
        <a:bodyPr/>
        <a:lstStyle/>
        <a:p>
          <a:endParaRPr lang="es-MX"/>
        </a:p>
      </dgm:t>
    </dgm:pt>
    <dgm:pt modelId="{410E0593-CC73-43AD-86CF-9CC64ACDDD8C}" type="sibTrans" cxnId="{FB76AF82-847E-4CE2-9C96-C2C19ADB7845}">
      <dgm:prSet/>
      <dgm:spPr/>
      <dgm:t>
        <a:bodyPr/>
        <a:lstStyle/>
        <a:p>
          <a:endParaRPr lang="es-MX"/>
        </a:p>
      </dgm:t>
    </dgm:pt>
    <dgm:pt modelId="{219B017D-F460-4B87-BBFF-76729A88B715}">
      <dgm:prSet/>
      <dgm:spPr/>
      <dgm:t>
        <a:bodyPr/>
        <a:lstStyle/>
        <a:p>
          <a:r>
            <a:rPr lang="es-MX" dirty="0" smtClean="0"/>
            <a:t>Análisis técnico</a:t>
          </a:r>
          <a:endParaRPr lang="es-MX" dirty="0"/>
        </a:p>
      </dgm:t>
    </dgm:pt>
    <dgm:pt modelId="{69CEFA16-5480-4DDC-8F06-EAC481E2B56B}" type="parTrans" cxnId="{6D123591-37E7-4B28-93BD-7B3F416BACFA}">
      <dgm:prSet/>
      <dgm:spPr>
        <a:ln>
          <a:solidFill>
            <a:schemeClr val="bg1"/>
          </a:solidFill>
        </a:ln>
      </dgm:spPr>
      <dgm:t>
        <a:bodyPr/>
        <a:lstStyle/>
        <a:p>
          <a:endParaRPr lang="es-MX"/>
        </a:p>
      </dgm:t>
    </dgm:pt>
    <dgm:pt modelId="{CA38C731-B059-4CD3-AA39-5AFACF2BC798}" type="sibTrans" cxnId="{6D123591-37E7-4B28-93BD-7B3F416BACFA}">
      <dgm:prSet/>
      <dgm:spPr/>
      <dgm:t>
        <a:bodyPr/>
        <a:lstStyle/>
        <a:p>
          <a:endParaRPr lang="es-MX"/>
        </a:p>
      </dgm:t>
    </dgm:pt>
    <dgm:pt modelId="{9C31370A-8EAD-4C88-8110-6070E9F0E5A1}" type="pres">
      <dgm:prSet presAssocID="{2FD4FD07-0FBB-4BB3-A063-38625D98371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BA3639E8-270A-4F34-98C8-3FE4568F8DB6}" type="pres">
      <dgm:prSet presAssocID="{8EAB2437-B3AD-4C24-AE33-735EF7D52A22}" presName="hierRoot1" presStyleCnt="0"/>
      <dgm:spPr/>
    </dgm:pt>
    <dgm:pt modelId="{824CB8F4-E116-426E-AEA5-D391FAE5EBE5}" type="pres">
      <dgm:prSet presAssocID="{8EAB2437-B3AD-4C24-AE33-735EF7D52A22}" presName="composite" presStyleCnt="0"/>
      <dgm:spPr/>
    </dgm:pt>
    <dgm:pt modelId="{F19F1E7A-814C-4F22-AC34-22CF193CC18C}" type="pres">
      <dgm:prSet presAssocID="{8EAB2437-B3AD-4C24-AE33-735EF7D52A22}" presName="background" presStyleLbl="node0" presStyleIdx="0" presStyleCnt="1"/>
      <dgm:spPr/>
    </dgm:pt>
    <dgm:pt modelId="{4C5B235A-CE25-41D9-900E-0ED42316974B}" type="pres">
      <dgm:prSet presAssocID="{8EAB2437-B3AD-4C24-AE33-735EF7D52A2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A522E8F-7762-460E-8A15-A104E7705DE9}" type="pres">
      <dgm:prSet presAssocID="{8EAB2437-B3AD-4C24-AE33-735EF7D52A22}" presName="hierChild2" presStyleCnt="0"/>
      <dgm:spPr/>
    </dgm:pt>
    <dgm:pt modelId="{99A5079D-D968-4E22-8465-4071D80DC112}" type="pres">
      <dgm:prSet presAssocID="{FA473645-23F6-402B-8208-587080C1AACC}" presName="Name10" presStyleLbl="parChTrans1D2" presStyleIdx="0" presStyleCnt="2"/>
      <dgm:spPr/>
      <dgm:t>
        <a:bodyPr/>
        <a:lstStyle/>
        <a:p>
          <a:endParaRPr lang="es-MX"/>
        </a:p>
      </dgm:t>
    </dgm:pt>
    <dgm:pt modelId="{4E95EA5F-E4F3-41C6-B034-592389782346}" type="pres">
      <dgm:prSet presAssocID="{DA75C3AC-438E-4F5C-A5A7-394255DFCE0B}" presName="hierRoot2" presStyleCnt="0"/>
      <dgm:spPr/>
    </dgm:pt>
    <dgm:pt modelId="{52B2495F-AA0D-4190-9149-7E0AEBA73CBC}" type="pres">
      <dgm:prSet presAssocID="{DA75C3AC-438E-4F5C-A5A7-394255DFCE0B}" presName="composite2" presStyleCnt="0"/>
      <dgm:spPr/>
    </dgm:pt>
    <dgm:pt modelId="{CCF51146-DCF1-4064-A444-C9000D3B7A4E}" type="pres">
      <dgm:prSet presAssocID="{DA75C3AC-438E-4F5C-A5A7-394255DFCE0B}" presName="background2" presStyleLbl="node2" presStyleIdx="0" presStyleCnt="2"/>
      <dgm:spPr/>
    </dgm:pt>
    <dgm:pt modelId="{D39F482F-65DF-4DAF-9208-FD94DB082600}" type="pres">
      <dgm:prSet presAssocID="{DA75C3AC-438E-4F5C-A5A7-394255DFCE0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9FA7BFF-E0D4-4E34-929F-1EA92F093B3D}" type="pres">
      <dgm:prSet presAssocID="{DA75C3AC-438E-4F5C-A5A7-394255DFCE0B}" presName="hierChild3" presStyleCnt="0"/>
      <dgm:spPr/>
    </dgm:pt>
    <dgm:pt modelId="{9AB74C87-77A7-4FBC-A517-0898E84C0BE3}" type="pres">
      <dgm:prSet presAssocID="{BE6C8F39-ADD9-43DF-BD88-ECF1F1032A50}" presName="Name17" presStyleLbl="parChTrans1D3" presStyleIdx="0" presStyleCnt="6"/>
      <dgm:spPr/>
      <dgm:t>
        <a:bodyPr/>
        <a:lstStyle/>
        <a:p>
          <a:endParaRPr lang="es-MX"/>
        </a:p>
      </dgm:t>
    </dgm:pt>
    <dgm:pt modelId="{2B2D178E-19B4-4734-BEF4-E2FDFC10360C}" type="pres">
      <dgm:prSet presAssocID="{A93161B5-55EC-470F-9503-5CC5C9BE2754}" presName="hierRoot3" presStyleCnt="0"/>
      <dgm:spPr/>
    </dgm:pt>
    <dgm:pt modelId="{2F59C7E6-C4F9-4E7F-B7DA-D48FC21191FA}" type="pres">
      <dgm:prSet presAssocID="{A93161B5-55EC-470F-9503-5CC5C9BE2754}" presName="composite3" presStyleCnt="0"/>
      <dgm:spPr/>
    </dgm:pt>
    <dgm:pt modelId="{1181FEA3-89FD-40A7-BE3A-49ADDD1BFC43}" type="pres">
      <dgm:prSet presAssocID="{A93161B5-55EC-470F-9503-5CC5C9BE2754}" presName="background3" presStyleLbl="node3" presStyleIdx="0" presStyleCnt="6"/>
      <dgm:spPr/>
    </dgm:pt>
    <dgm:pt modelId="{66E450FF-4822-4444-A78A-EBA09A4120F6}" type="pres">
      <dgm:prSet presAssocID="{A93161B5-55EC-470F-9503-5CC5C9BE2754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D4A7D67-99B9-4EE5-B6ED-16DA5923D844}" type="pres">
      <dgm:prSet presAssocID="{A93161B5-55EC-470F-9503-5CC5C9BE2754}" presName="hierChild4" presStyleCnt="0"/>
      <dgm:spPr/>
    </dgm:pt>
    <dgm:pt modelId="{684BA2BD-0C0D-4BE2-A286-EEE34E572C44}" type="pres">
      <dgm:prSet presAssocID="{60A4FA82-67B8-4CB7-816E-CB72FACB0E41}" presName="Name17" presStyleLbl="parChTrans1D3" presStyleIdx="1" presStyleCnt="6"/>
      <dgm:spPr/>
      <dgm:t>
        <a:bodyPr/>
        <a:lstStyle/>
        <a:p>
          <a:endParaRPr lang="es-MX"/>
        </a:p>
      </dgm:t>
    </dgm:pt>
    <dgm:pt modelId="{F46D3F24-1711-44FE-9F06-206188B4282E}" type="pres">
      <dgm:prSet presAssocID="{BD9AFC94-BCF3-46E2-9855-75990CE8AE0E}" presName="hierRoot3" presStyleCnt="0"/>
      <dgm:spPr/>
    </dgm:pt>
    <dgm:pt modelId="{25FE7A25-41F8-4F3D-88BB-0E9278836E68}" type="pres">
      <dgm:prSet presAssocID="{BD9AFC94-BCF3-46E2-9855-75990CE8AE0E}" presName="composite3" presStyleCnt="0"/>
      <dgm:spPr/>
    </dgm:pt>
    <dgm:pt modelId="{7CDE7A5D-F774-4797-9AA1-2C16A18D6AC9}" type="pres">
      <dgm:prSet presAssocID="{BD9AFC94-BCF3-46E2-9855-75990CE8AE0E}" presName="background3" presStyleLbl="node3" presStyleIdx="1" presStyleCnt="6"/>
      <dgm:spPr/>
    </dgm:pt>
    <dgm:pt modelId="{19837D5F-0239-46D1-893E-E7EAE5113E97}" type="pres">
      <dgm:prSet presAssocID="{BD9AFC94-BCF3-46E2-9855-75990CE8AE0E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C209C88-09D6-43F1-9AA0-20A89904F1E1}" type="pres">
      <dgm:prSet presAssocID="{BD9AFC94-BCF3-46E2-9855-75990CE8AE0E}" presName="hierChild4" presStyleCnt="0"/>
      <dgm:spPr/>
    </dgm:pt>
    <dgm:pt modelId="{9D02EAA3-2E11-4130-804E-1B75BE9AE6E1}" type="pres">
      <dgm:prSet presAssocID="{69CEFA16-5480-4DDC-8F06-EAC481E2B56B}" presName="Name17" presStyleLbl="parChTrans1D3" presStyleIdx="2" presStyleCnt="6"/>
      <dgm:spPr/>
      <dgm:t>
        <a:bodyPr/>
        <a:lstStyle/>
        <a:p>
          <a:endParaRPr lang="es-MX"/>
        </a:p>
      </dgm:t>
    </dgm:pt>
    <dgm:pt modelId="{007C0CDF-F2ED-40A1-AF5E-95339D997870}" type="pres">
      <dgm:prSet presAssocID="{219B017D-F460-4B87-BBFF-76729A88B715}" presName="hierRoot3" presStyleCnt="0"/>
      <dgm:spPr/>
    </dgm:pt>
    <dgm:pt modelId="{104E55C7-D588-48BA-BD3F-E6757D36D063}" type="pres">
      <dgm:prSet presAssocID="{219B017D-F460-4B87-BBFF-76729A88B715}" presName="composite3" presStyleCnt="0"/>
      <dgm:spPr/>
    </dgm:pt>
    <dgm:pt modelId="{ED80963B-672F-4DEB-BF83-8E09CFE85A7D}" type="pres">
      <dgm:prSet presAssocID="{219B017D-F460-4B87-BBFF-76729A88B715}" presName="background3" presStyleLbl="node3" presStyleIdx="2" presStyleCnt="6"/>
      <dgm:spPr/>
    </dgm:pt>
    <dgm:pt modelId="{528FD425-D1FC-4FC3-A836-782AA571DC5E}" type="pres">
      <dgm:prSet presAssocID="{219B017D-F460-4B87-BBFF-76729A88B715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A26ED34-CEFB-40F0-82C0-DFBE206CC466}" type="pres">
      <dgm:prSet presAssocID="{219B017D-F460-4B87-BBFF-76729A88B715}" presName="hierChild4" presStyleCnt="0"/>
      <dgm:spPr/>
    </dgm:pt>
    <dgm:pt modelId="{ED740771-0DAF-4B00-912A-21979028E14F}" type="pres">
      <dgm:prSet presAssocID="{80CA3A64-89A9-4D58-843B-D91F64953D5F}" presName="Name10" presStyleLbl="parChTrans1D2" presStyleIdx="1" presStyleCnt="2"/>
      <dgm:spPr/>
      <dgm:t>
        <a:bodyPr/>
        <a:lstStyle/>
        <a:p>
          <a:endParaRPr lang="es-MX"/>
        </a:p>
      </dgm:t>
    </dgm:pt>
    <dgm:pt modelId="{7B421663-78EF-44EA-A52D-CF30C9438FE7}" type="pres">
      <dgm:prSet presAssocID="{82DEEA9C-8FD4-4EB4-8125-83F7B33713B2}" presName="hierRoot2" presStyleCnt="0"/>
      <dgm:spPr/>
    </dgm:pt>
    <dgm:pt modelId="{9DD43C2F-F46A-4D49-8082-346B39483553}" type="pres">
      <dgm:prSet presAssocID="{82DEEA9C-8FD4-4EB4-8125-83F7B33713B2}" presName="composite2" presStyleCnt="0"/>
      <dgm:spPr/>
    </dgm:pt>
    <dgm:pt modelId="{CC3A7515-A2CC-4215-A7D1-E3709BA79123}" type="pres">
      <dgm:prSet presAssocID="{82DEEA9C-8FD4-4EB4-8125-83F7B33713B2}" presName="background2" presStyleLbl="node2" presStyleIdx="1" presStyleCnt="2"/>
      <dgm:spPr/>
    </dgm:pt>
    <dgm:pt modelId="{6427386F-8512-4A1C-8F54-5C3B12741AD0}" type="pres">
      <dgm:prSet presAssocID="{82DEEA9C-8FD4-4EB4-8125-83F7B33713B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E6B14F6-E5BC-4B16-9623-EE953EB48760}" type="pres">
      <dgm:prSet presAssocID="{82DEEA9C-8FD4-4EB4-8125-83F7B33713B2}" presName="hierChild3" presStyleCnt="0"/>
      <dgm:spPr/>
    </dgm:pt>
    <dgm:pt modelId="{D692FF91-AB2F-4FB9-AFBD-93C0EA8D51BE}" type="pres">
      <dgm:prSet presAssocID="{630E1CF3-F1C2-4722-BD6B-9F584EE4FDC7}" presName="Name17" presStyleLbl="parChTrans1D3" presStyleIdx="3" presStyleCnt="6"/>
      <dgm:spPr/>
      <dgm:t>
        <a:bodyPr/>
        <a:lstStyle/>
        <a:p>
          <a:endParaRPr lang="es-MX"/>
        </a:p>
      </dgm:t>
    </dgm:pt>
    <dgm:pt modelId="{BE5AFC8D-C3AA-4F8F-A13C-5583865CBAD8}" type="pres">
      <dgm:prSet presAssocID="{FC9935A1-F7EB-46A7-9C0A-3CF368F1D24B}" presName="hierRoot3" presStyleCnt="0"/>
      <dgm:spPr/>
    </dgm:pt>
    <dgm:pt modelId="{F00719BE-0E38-4FFC-BAA3-F8D32E0CF9D7}" type="pres">
      <dgm:prSet presAssocID="{FC9935A1-F7EB-46A7-9C0A-3CF368F1D24B}" presName="composite3" presStyleCnt="0"/>
      <dgm:spPr/>
    </dgm:pt>
    <dgm:pt modelId="{06F6129E-7E03-47DF-B0EF-3865501B10E2}" type="pres">
      <dgm:prSet presAssocID="{FC9935A1-F7EB-46A7-9C0A-3CF368F1D24B}" presName="background3" presStyleLbl="node3" presStyleIdx="3" presStyleCnt="6"/>
      <dgm:spPr/>
    </dgm:pt>
    <dgm:pt modelId="{A1E33AAF-B867-48B9-83A2-D78F75E2E21A}" type="pres">
      <dgm:prSet presAssocID="{FC9935A1-F7EB-46A7-9C0A-3CF368F1D24B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8457989-7661-4DD2-888E-C5AA803DD3D8}" type="pres">
      <dgm:prSet presAssocID="{FC9935A1-F7EB-46A7-9C0A-3CF368F1D24B}" presName="hierChild4" presStyleCnt="0"/>
      <dgm:spPr/>
    </dgm:pt>
    <dgm:pt modelId="{1C2F4549-298F-41D4-B169-6C786DB68D0D}" type="pres">
      <dgm:prSet presAssocID="{86FF3297-37FD-4A61-89B3-A6D8E6F8FFCC}" presName="Name17" presStyleLbl="parChTrans1D3" presStyleIdx="4" presStyleCnt="6"/>
      <dgm:spPr/>
      <dgm:t>
        <a:bodyPr/>
        <a:lstStyle/>
        <a:p>
          <a:endParaRPr lang="es-MX"/>
        </a:p>
      </dgm:t>
    </dgm:pt>
    <dgm:pt modelId="{696EB206-C27C-47DB-9D1D-40A2204B2AEA}" type="pres">
      <dgm:prSet presAssocID="{9B6B6883-AF5F-40C2-AD61-25D763549913}" presName="hierRoot3" presStyleCnt="0"/>
      <dgm:spPr/>
    </dgm:pt>
    <dgm:pt modelId="{9B79C93F-0301-4960-9DB4-062B12B4BC57}" type="pres">
      <dgm:prSet presAssocID="{9B6B6883-AF5F-40C2-AD61-25D763549913}" presName="composite3" presStyleCnt="0"/>
      <dgm:spPr/>
    </dgm:pt>
    <dgm:pt modelId="{33D50D24-C90A-4E07-AF38-5AF975992FCD}" type="pres">
      <dgm:prSet presAssocID="{9B6B6883-AF5F-40C2-AD61-25D763549913}" presName="background3" presStyleLbl="node3" presStyleIdx="4" presStyleCnt="6"/>
      <dgm:spPr/>
    </dgm:pt>
    <dgm:pt modelId="{DCE04F9A-7D47-448E-8E18-0E7F23BCFD0F}" type="pres">
      <dgm:prSet presAssocID="{9B6B6883-AF5F-40C2-AD61-25D763549913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279C5D9-2930-4BDC-997C-2DE36F405685}" type="pres">
      <dgm:prSet presAssocID="{9B6B6883-AF5F-40C2-AD61-25D763549913}" presName="hierChild4" presStyleCnt="0"/>
      <dgm:spPr/>
    </dgm:pt>
    <dgm:pt modelId="{04AF422E-DC6A-4BA9-9DFA-155574603092}" type="pres">
      <dgm:prSet presAssocID="{B2BD5D21-9A46-440A-B7D6-23EE008DB9C7}" presName="Name17" presStyleLbl="parChTrans1D3" presStyleIdx="5" presStyleCnt="6"/>
      <dgm:spPr/>
      <dgm:t>
        <a:bodyPr/>
        <a:lstStyle/>
        <a:p>
          <a:endParaRPr lang="es-MX"/>
        </a:p>
      </dgm:t>
    </dgm:pt>
    <dgm:pt modelId="{49F46A26-7D01-4CAB-B8EB-F49D7D263466}" type="pres">
      <dgm:prSet presAssocID="{1B5D292A-0C27-4309-A18C-6A8A9A21C5C3}" presName="hierRoot3" presStyleCnt="0"/>
      <dgm:spPr/>
    </dgm:pt>
    <dgm:pt modelId="{F9AFC7E0-6630-4D16-AADE-4F9584186B56}" type="pres">
      <dgm:prSet presAssocID="{1B5D292A-0C27-4309-A18C-6A8A9A21C5C3}" presName="composite3" presStyleCnt="0"/>
      <dgm:spPr/>
    </dgm:pt>
    <dgm:pt modelId="{0EE1725E-20F0-4B9D-B220-30A4CBC9CDDF}" type="pres">
      <dgm:prSet presAssocID="{1B5D292A-0C27-4309-A18C-6A8A9A21C5C3}" presName="background3" presStyleLbl="node3" presStyleIdx="5" presStyleCnt="6"/>
      <dgm:spPr/>
    </dgm:pt>
    <dgm:pt modelId="{A02EA3AE-5C0F-43FA-83CC-58DCA0F9C3A0}" type="pres">
      <dgm:prSet presAssocID="{1B5D292A-0C27-4309-A18C-6A8A9A21C5C3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37B26DE-F338-4D7F-A04D-EBC7EC7819A6}" type="pres">
      <dgm:prSet presAssocID="{1B5D292A-0C27-4309-A18C-6A8A9A21C5C3}" presName="hierChild4" presStyleCnt="0"/>
      <dgm:spPr/>
    </dgm:pt>
  </dgm:ptLst>
  <dgm:cxnLst>
    <dgm:cxn modelId="{5E1D27AA-DD8D-4C0B-B19F-25622134BFFB}" type="presOf" srcId="{630E1CF3-F1C2-4722-BD6B-9F584EE4FDC7}" destId="{D692FF91-AB2F-4FB9-AFBD-93C0EA8D51BE}" srcOrd="0" destOrd="0" presId="urn:microsoft.com/office/officeart/2005/8/layout/hierarchy1"/>
    <dgm:cxn modelId="{7E8B558A-69DC-4097-A01F-38CAE86AB123}" srcId="{2FD4FD07-0FBB-4BB3-A063-38625D983710}" destId="{8EAB2437-B3AD-4C24-AE33-735EF7D52A22}" srcOrd="0" destOrd="0" parTransId="{8A96DC86-AE73-43A7-81F1-63C62BA37243}" sibTransId="{6A13F41C-596A-4AA2-80BD-2B33F4079D9D}"/>
    <dgm:cxn modelId="{E9EBC692-888C-4871-A1DC-F8A0118F0253}" type="presOf" srcId="{8EAB2437-B3AD-4C24-AE33-735EF7D52A22}" destId="{4C5B235A-CE25-41D9-900E-0ED42316974B}" srcOrd="0" destOrd="0" presId="urn:microsoft.com/office/officeart/2005/8/layout/hierarchy1"/>
    <dgm:cxn modelId="{70440828-384D-4DDE-9A32-34C84BC06E4B}" srcId="{DA75C3AC-438E-4F5C-A5A7-394255DFCE0B}" destId="{BD9AFC94-BCF3-46E2-9855-75990CE8AE0E}" srcOrd="1" destOrd="0" parTransId="{60A4FA82-67B8-4CB7-816E-CB72FACB0E41}" sibTransId="{D1F9B0C6-26DA-4E3A-B2BE-347E7B5AA6BD}"/>
    <dgm:cxn modelId="{8E788D5A-D577-4EE8-94F5-1D7C82CDEC0F}" type="presOf" srcId="{FA473645-23F6-402B-8208-587080C1AACC}" destId="{99A5079D-D968-4E22-8465-4071D80DC112}" srcOrd="0" destOrd="0" presId="urn:microsoft.com/office/officeart/2005/8/layout/hierarchy1"/>
    <dgm:cxn modelId="{5D238C05-866F-4F6F-9074-82A169277F5E}" srcId="{82DEEA9C-8FD4-4EB4-8125-83F7B33713B2}" destId="{1B5D292A-0C27-4309-A18C-6A8A9A21C5C3}" srcOrd="2" destOrd="0" parTransId="{B2BD5D21-9A46-440A-B7D6-23EE008DB9C7}" sibTransId="{EC09A9FF-7503-4A4C-A642-EA21DE8BF031}"/>
    <dgm:cxn modelId="{042860A4-E65E-41BC-975B-8AA3D7852522}" type="presOf" srcId="{60A4FA82-67B8-4CB7-816E-CB72FACB0E41}" destId="{684BA2BD-0C0D-4BE2-A286-EEE34E572C44}" srcOrd="0" destOrd="0" presId="urn:microsoft.com/office/officeart/2005/8/layout/hierarchy1"/>
    <dgm:cxn modelId="{D95CB489-B22C-4EB2-B8A5-C2EE0996F7D8}" type="presOf" srcId="{82DEEA9C-8FD4-4EB4-8125-83F7B33713B2}" destId="{6427386F-8512-4A1C-8F54-5C3B12741AD0}" srcOrd="0" destOrd="0" presId="urn:microsoft.com/office/officeart/2005/8/layout/hierarchy1"/>
    <dgm:cxn modelId="{C563C8D8-1411-4232-99BF-C62518C29B5F}" type="presOf" srcId="{BE6C8F39-ADD9-43DF-BD88-ECF1F1032A50}" destId="{9AB74C87-77A7-4FBC-A517-0898E84C0BE3}" srcOrd="0" destOrd="0" presId="urn:microsoft.com/office/officeart/2005/8/layout/hierarchy1"/>
    <dgm:cxn modelId="{C7C2F223-EC1A-402F-B85A-FACBC0543F4C}" type="presOf" srcId="{80CA3A64-89A9-4D58-843B-D91F64953D5F}" destId="{ED740771-0DAF-4B00-912A-21979028E14F}" srcOrd="0" destOrd="0" presId="urn:microsoft.com/office/officeart/2005/8/layout/hierarchy1"/>
    <dgm:cxn modelId="{4553E6AC-EFB8-49D6-AB80-7CC13611C71B}" srcId="{82DEEA9C-8FD4-4EB4-8125-83F7B33713B2}" destId="{9B6B6883-AF5F-40C2-AD61-25D763549913}" srcOrd="1" destOrd="0" parTransId="{86FF3297-37FD-4A61-89B3-A6D8E6F8FFCC}" sibTransId="{C462FECF-7CF3-4D17-A1C4-F4A3A7163A3F}"/>
    <dgm:cxn modelId="{0FE6E2A3-1402-4FF5-931C-50D06D042EC9}" type="presOf" srcId="{219B017D-F460-4B87-BBFF-76729A88B715}" destId="{528FD425-D1FC-4FC3-A836-782AA571DC5E}" srcOrd="0" destOrd="0" presId="urn:microsoft.com/office/officeart/2005/8/layout/hierarchy1"/>
    <dgm:cxn modelId="{3BDD1607-5508-4CE7-8752-F01BAA606C8E}" type="presOf" srcId="{DA75C3AC-438E-4F5C-A5A7-394255DFCE0B}" destId="{D39F482F-65DF-4DAF-9208-FD94DB082600}" srcOrd="0" destOrd="0" presId="urn:microsoft.com/office/officeart/2005/8/layout/hierarchy1"/>
    <dgm:cxn modelId="{E6AA04BD-C311-4AF5-8C65-F596919B8B29}" srcId="{8EAB2437-B3AD-4C24-AE33-735EF7D52A22}" destId="{82DEEA9C-8FD4-4EB4-8125-83F7B33713B2}" srcOrd="1" destOrd="0" parTransId="{80CA3A64-89A9-4D58-843B-D91F64953D5F}" sibTransId="{91762E9F-BCAC-4B9E-8D77-55C19472D4DE}"/>
    <dgm:cxn modelId="{6C6A3FF9-38F5-4D96-AA08-FD260A509919}" type="presOf" srcId="{69CEFA16-5480-4DDC-8F06-EAC481E2B56B}" destId="{9D02EAA3-2E11-4130-804E-1B75BE9AE6E1}" srcOrd="0" destOrd="0" presId="urn:microsoft.com/office/officeart/2005/8/layout/hierarchy1"/>
    <dgm:cxn modelId="{9337F30D-1DAF-4C60-AC36-CE709B4EA559}" type="presOf" srcId="{BD9AFC94-BCF3-46E2-9855-75990CE8AE0E}" destId="{19837D5F-0239-46D1-893E-E7EAE5113E97}" srcOrd="0" destOrd="0" presId="urn:microsoft.com/office/officeart/2005/8/layout/hierarchy1"/>
    <dgm:cxn modelId="{585B72E1-F206-4C84-81A1-C7205670A828}" type="presOf" srcId="{FC9935A1-F7EB-46A7-9C0A-3CF368F1D24B}" destId="{A1E33AAF-B867-48B9-83A2-D78F75E2E21A}" srcOrd="0" destOrd="0" presId="urn:microsoft.com/office/officeart/2005/8/layout/hierarchy1"/>
    <dgm:cxn modelId="{3F939189-79AF-42F7-BBB3-1189B7549670}" type="presOf" srcId="{A93161B5-55EC-470F-9503-5CC5C9BE2754}" destId="{66E450FF-4822-4444-A78A-EBA09A4120F6}" srcOrd="0" destOrd="0" presId="urn:microsoft.com/office/officeart/2005/8/layout/hierarchy1"/>
    <dgm:cxn modelId="{AF0865DA-6ADE-4BD0-8622-8F81F30E0254}" type="presOf" srcId="{86FF3297-37FD-4A61-89B3-A6D8E6F8FFCC}" destId="{1C2F4549-298F-41D4-B169-6C786DB68D0D}" srcOrd="0" destOrd="0" presId="urn:microsoft.com/office/officeart/2005/8/layout/hierarchy1"/>
    <dgm:cxn modelId="{45978CEE-9361-4088-9743-5EE446899D43}" type="presOf" srcId="{9B6B6883-AF5F-40C2-AD61-25D763549913}" destId="{DCE04F9A-7D47-448E-8E18-0E7F23BCFD0F}" srcOrd="0" destOrd="0" presId="urn:microsoft.com/office/officeart/2005/8/layout/hierarchy1"/>
    <dgm:cxn modelId="{3A62201C-AC93-4F57-803D-08B763C9CDA3}" type="presOf" srcId="{1B5D292A-0C27-4309-A18C-6A8A9A21C5C3}" destId="{A02EA3AE-5C0F-43FA-83CC-58DCA0F9C3A0}" srcOrd="0" destOrd="0" presId="urn:microsoft.com/office/officeart/2005/8/layout/hierarchy1"/>
    <dgm:cxn modelId="{F435EC74-89D1-4B2B-95D2-F612C486CDD6}" srcId="{DA75C3AC-438E-4F5C-A5A7-394255DFCE0B}" destId="{A93161B5-55EC-470F-9503-5CC5C9BE2754}" srcOrd="0" destOrd="0" parTransId="{BE6C8F39-ADD9-43DF-BD88-ECF1F1032A50}" sibTransId="{7B4EA7A7-EDDD-4AE3-9D34-4C9C6FB1FFAE}"/>
    <dgm:cxn modelId="{E88923BA-A347-4CB0-8407-7D999A1893B7}" srcId="{8EAB2437-B3AD-4C24-AE33-735EF7D52A22}" destId="{DA75C3AC-438E-4F5C-A5A7-394255DFCE0B}" srcOrd="0" destOrd="0" parTransId="{FA473645-23F6-402B-8208-587080C1AACC}" sibTransId="{1EA9A4BB-CA06-4A5E-ADAB-206C3D954843}"/>
    <dgm:cxn modelId="{B00E5C4F-4CAF-4266-8690-EDAC8F4A4857}" type="presOf" srcId="{2FD4FD07-0FBB-4BB3-A063-38625D983710}" destId="{9C31370A-8EAD-4C88-8110-6070E9F0E5A1}" srcOrd="0" destOrd="0" presId="urn:microsoft.com/office/officeart/2005/8/layout/hierarchy1"/>
    <dgm:cxn modelId="{BAB5CB57-1FD5-4F18-9DD8-0BD988A406B7}" type="presOf" srcId="{B2BD5D21-9A46-440A-B7D6-23EE008DB9C7}" destId="{04AF422E-DC6A-4BA9-9DFA-155574603092}" srcOrd="0" destOrd="0" presId="urn:microsoft.com/office/officeart/2005/8/layout/hierarchy1"/>
    <dgm:cxn modelId="{FB76AF82-847E-4CE2-9C96-C2C19ADB7845}" srcId="{82DEEA9C-8FD4-4EB4-8125-83F7B33713B2}" destId="{FC9935A1-F7EB-46A7-9C0A-3CF368F1D24B}" srcOrd="0" destOrd="0" parTransId="{630E1CF3-F1C2-4722-BD6B-9F584EE4FDC7}" sibTransId="{410E0593-CC73-43AD-86CF-9CC64ACDDD8C}"/>
    <dgm:cxn modelId="{6D123591-37E7-4B28-93BD-7B3F416BACFA}" srcId="{DA75C3AC-438E-4F5C-A5A7-394255DFCE0B}" destId="{219B017D-F460-4B87-BBFF-76729A88B715}" srcOrd="2" destOrd="0" parTransId="{69CEFA16-5480-4DDC-8F06-EAC481E2B56B}" sibTransId="{CA38C731-B059-4CD3-AA39-5AFACF2BC798}"/>
    <dgm:cxn modelId="{F4FBDBA5-D1AB-4D56-BB76-CBEBA78C5287}" type="presParOf" srcId="{9C31370A-8EAD-4C88-8110-6070E9F0E5A1}" destId="{BA3639E8-270A-4F34-98C8-3FE4568F8DB6}" srcOrd="0" destOrd="0" presId="urn:microsoft.com/office/officeart/2005/8/layout/hierarchy1"/>
    <dgm:cxn modelId="{4D1995A4-6A6B-4570-9B6C-38EEEE612768}" type="presParOf" srcId="{BA3639E8-270A-4F34-98C8-3FE4568F8DB6}" destId="{824CB8F4-E116-426E-AEA5-D391FAE5EBE5}" srcOrd="0" destOrd="0" presId="urn:microsoft.com/office/officeart/2005/8/layout/hierarchy1"/>
    <dgm:cxn modelId="{1FB1D566-E51F-44E4-B883-E97ABFAE59BD}" type="presParOf" srcId="{824CB8F4-E116-426E-AEA5-D391FAE5EBE5}" destId="{F19F1E7A-814C-4F22-AC34-22CF193CC18C}" srcOrd="0" destOrd="0" presId="urn:microsoft.com/office/officeart/2005/8/layout/hierarchy1"/>
    <dgm:cxn modelId="{0A34A633-AA8E-446B-A771-D9E93AFDEC5E}" type="presParOf" srcId="{824CB8F4-E116-426E-AEA5-D391FAE5EBE5}" destId="{4C5B235A-CE25-41D9-900E-0ED42316974B}" srcOrd="1" destOrd="0" presId="urn:microsoft.com/office/officeart/2005/8/layout/hierarchy1"/>
    <dgm:cxn modelId="{3FC8D73D-387E-4EEE-8F43-E8AA3DB9126C}" type="presParOf" srcId="{BA3639E8-270A-4F34-98C8-3FE4568F8DB6}" destId="{DA522E8F-7762-460E-8A15-A104E7705DE9}" srcOrd="1" destOrd="0" presId="urn:microsoft.com/office/officeart/2005/8/layout/hierarchy1"/>
    <dgm:cxn modelId="{4F0B347F-0BBE-4458-AB22-1B3158E1738B}" type="presParOf" srcId="{DA522E8F-7762-460E-8A15-A104E7705DE9}" destId="{99A5079D-D968-4E22-8465-4071D80DC112}" srcOrd="0" destOrd="0" presId="urn:microsoft.com/office/officeart/2005/8/layout/hierarchy1"/>
    <dgm:cxn modelId="{FC91A7C1-B056-43F1-8E64-90B254E90B88}" type="presParOf" srcId="{DA522E8F-7762-460E-8A15-A104E7705DE9}" destId="{4E95EA5F-E4F3-41C6-B034-592389782346}" srcOrd="1" destOrd="0" presId="urn:microsoft.com/office/officeart/2005/8/layout/hierarchy1"/>
    <dgm:cxn modelId="{E5A7D487-1CDA-4173-8C16-54CEAA0029CD}" type="presParOf" srcId="{4E95EA5F-E4F3-41C6-B034-592389782346}" destId="{52B2495F-AA0D-4190-9149-7E0AEBA73CBC}" srcOrd="0" destOrd="0" presId="urn:microsoft.com/office/officeart/2005/8/layout/hierarchy1"/>
    <dgm:cxn modelId="{64FB0233-BCFC-49C9-B13E-003388A3AD82}" type="presParOf" srcId="{52B2495F-AA0D-4190-9149-7E0AEBA73CBC}" destId="{CCF51146-DCF1-4064-A444-C9000D3B7A4E}" srcOrd="0" destOrd="0" presId="urn:microsoft.com/office/officeart/2005/8/layout/hierarchy1"/>
    <dgm:cxn modelId="{5D0E0831-1B9B-416E-B967-F6A1F5C8304C}" type="presParOf" srcId="{52B2495F-AA0D-4190-9149-7E0AEBA73CBC}" destId="{D39F482F-65DF-4DAF-9208-FD94DB082600}" srcOrd="1" destOrd="0" presId="urn:microsoft.com/office/officeart/2005/8/layout/hierarchy1"/>
    <dgm:cxn modelId="{62125C04-6867-4710-8A51-024918714C7C}" type="presParOf" srcId="{4E95EA5F-E4F3-41C6-B034-592389782346}" destId="{69FA7BFF-E0D4-4E34-929F-1EA92F093B3D}" srcOrd="1" destOrd="0" presId="urn:microsoft.com/office/officeart/2005/8/layout/hierarchy1"/>
    <dgm:cxn modelId="{36AFC5AF-1108-4910-AD32-6BB3F6415A33}" type="presParOf" srcId="{69FA7BFF-E0D4-4E34-929F-1EA92F093B3D}" destId="{9AB74C87-77A7-4FBC-A517-0898E84C0BE3}" srcOrd="0" destOrd="0" presId="urn:microsoft.com/office/officeart/2005/8/layout/hierarchy1"/>
    <dgm:cxn modelId="{0F7F0248-B356-45E6-A4F2-644E49337120}" type="presParOf" srcId="{69FA7BFF-E0D4-4E34-929F-1EA92F093B3D}" destId="{2B2D178E-19B4-4734-BEF4-E2FDFC10360C}" srcOrd="1" destOrd="0" presId="urn:microsoft.com/office/officeart/2005/8/layout/hierarchy1"/>
    <dgm:cxn modelId="{5005B434-0B55-4EA0-99B5-7723BDE23024}" type="presParOf" srcId="{2B2D178E-19B4-4734-BEF4-E2FDFC10360C}" destId="{2F59C7E6-C4F9-4E7F-B7DA-D48FC21191FA}" srcOrd="0" destOrd="0" presId="urn:microsoft.com/office/officeart/2005/8/layout/hierarchy1"/>
    <dgm:cxn modelId="{6A8AB28B-DBAA-4E75-A4FE-4895F3378F95}" type="presParOf" srcId="{2F59C7E6-C4F9-4E7F-B7DA-D48FC21191FA}" destId="{1181FEA3-89FD-40A7-BE3A-49ADDD1BFC43}" srcOrd="0" destOrd="0" presId="urn:microsoft.com/office/officeart/2005/8/layout/hierarchy1"/>
    <dgm:cxn modelId="{41708818-650F-4917-9CE4-4356E6A9B51D}" type="presParOf" srcId="{2F59C7E6-C4F9-4E7F-B7DA-D48FC21191FA}" destId="{66E450FF-4822-4444-A78A-EBA09A4120F6}" srcOrd="1" destOrd="0" presId="urn:microsoft.com/office/officeart/2005/8/layout/hierarchy1"/>
    <dgm:cxn modelId="{2541F4CC-C79C-425A-B893-1A5B58B97A9E}" type="presParOf" srcId="{2B2D178E-19B4-4734-BEF4-E2FDFC10360C}" destId="{5D4A7D67-99B9-4EE5-B6ED-16DA5923D844}" srcOrd="1" destOrd="0" presId="urn:microsoft.com/office/officeart/2005/8/layout/hierarchy1"/>
    <dgm:cxn modelId="{56B285AB-478E-4042-8C65-265F1DD20243}" type="presParOf" srcId="{69FA7BFF-E0D4-4E34-929F-1EA92F093B3D}" destId="{684BA2BD-0C0D-4BE2-A286-EEE34E572C44}" srcOrd="2" destOrd="0" presId="urn:microsoft.com/office/officeart/2005/8/layout/hierarchy1"/>
    <dgm:cxn modelId="{9D48ADB3-8CB1-42C4-B5BC-E3F045F56DFC}" type="presParOf" srcId="{69FA7BFF-E0D4-4E34-929F-1EA92F093B3D}" destId="{F46D3F24-1711-44FE-9F06-206188B4282E}" srcOrd="3" destOrd="0" presId="urn:microsoft.com/office/officeart/2005/8/layout/hierarchy1"/>
    <dgm:cxn modelId="{6096E1BF-F5DC-41EA-9F93-47E28445F6E9}" type="presParOf" srcId="{F46D3F24-1711-44FE-9F06-206188B4282E}" destId="{25FE7A25-41F8-4F3D-88BB-0E9278836E68}" srcOrd="0" destOrd="0" presId="urn:microsoft.com/office/officeart/2005/8/layout/hierarchy1"/>
    <dgm:cxn modelId="{4C0D5020-625F-4B0C-BC27-87FB17AAA81D}" type="presParOf" srcId="{25FE7A25-41F8-4F3D-88BB-0E9278836E68}" destId="{7CDE7A5D-F774-4797-9AA1-2C16A18D6AC9}" srcOrd="0" destOrd="0" presId="urn:microsoft.com/office/officeart/2005/8/layout/hierarchy1"/>
    <dgm:cxn modelId="{51864CD5-93ED-42B6-BC65-10267C9330DD}" type="presParOf" srcId="{25FE7A25-41F8-4F3D-88BB-0E9278836E68}" destId="{19837D5F-0239-46D1-893E-E7EAE5113E97}" srcOrd="1" destOrd="0" presId="urn:microsoft.com/office/officeart/2005/8/layout/hierarchy1"/>
    <dgm:cxn modelId="{A30DC532-A1B9-4E96-93FB-22BC78CD68F6}" type="presParOf" srcId="{F46D3F24-1711-44FE-9F06-206188B4282E}" destId="{0C209C88-09D6-43F1-9AA0-20A89904F1E1}" srcOrd="1" destOrd="0" presId="urn:microsoft.com/office/officeart/2005/8/layout/hierarchy1"/>
    <dgm:cxn modelId="{CD85B722-FF2E-4A25-A0B7-0EE85D6ABBDB}" type="presParOf" srcId="{69FA7BFF-E0D4-4E34-929F-1EA92F093B3D}" destId="{9D02EAA3-2E11-4130-804E-1B75BE9AE6E1}" srcOrd="4" destOrd="0" presId="urn:microsoft.com/office/officeart/2005/8/layout/hierarchy1"/>
    <dgm:cxn modelId="{679EF2F0-8EC2-4691-BB6E-E693AD4D7909}" type="presParOf" srcId="{69FA7BFF-E0D4-4E34-929F-1EA92F093B3D}" destId="{007C0CDF-F2ED-40A1-AF5E-95339D997870}" srcOrd="5" destOrd="0" presId="urn:microsoft.com/office/officeart/2005/8/layout/hierarchy1"/>
    <dgm:cxn modelId="{F637A479-C17F-40B3-B918-6974908EBA0A}" type="presParOf" srcId="{007C0CDF-F2ED-40A1-AF5E-95339D997870}" destId="{104E55C7-D588-48BA-BD3F-E6757D36D063}" srcOrd="0" destOrd="0" presId="urn:microsoft.com/office/officeart/2005/8/layout/hierarchy1"/>
    <dgm:cxn modelId="{9660DE12-B400-45B2-A751-A7BFA8E5E14A}" type="presParOf" srcId="{104E55C7-D588-48BA-BD3F-E6757D36D063}" destId="{ED80963B-672F-4DEB-BF83-8E09CFE85A7D}" srcOrd="0" destOrd="0" presId="urn:microsoft.com/office/officeart/2005/8/layout/hierarchy1"/>
    <dgm:cxn modelId="{865F206C-A7CF-498B-8BE6-0D3E3A66D55D}" type="presParOf" srcId="{104E55C7-D588-48BA-BD3F-E6757D36D063}" destId="{528FD425-D1FC-4FC3-A836-782AA571DC5E}" srcOrd="1" destOrd="0" presId="urn:microsoft.com/office/officeart/2005/8/layout/hierarchy1"/>
    <dgm:cxn modelId="{CF9432F4-4688-49BD-B5D1-E9D1C45C3C9D}" type="presParOf" srcId="{007C0CDF-F2ED-40A1-AF5E-95339D997870}" destId="{6A26ED34-CEFB-40F0-82C0-DFBE206CC466}" srcOrd="1" destOrd="0" presId="urn:microsoft.com/office/officeart/2005/8/layout/hierarchy1"/>
    <dgm:cxn modelId="{0BEA6DB1-C8D5-493E-8420-B1100EF1DD28}" type="presParOf" srcId="{DA522E8F-7762-460E-8A15-A104E7705DE9}" destId="{ED740771-0DAF-4B00-912A-21979028E14F}" srcOrd="2" destOrd="0" presId="urn:microsoft.com/office/officeart/2005/8/layout/hierarchy1"/>
    <dgm:cxn modelId="{5F13170E-3AFA-4BE6-B445-3DD435D67423}" type="presParOf" srcId="{DA522E8F-7762-460E-8A15-A104E7705DE9}" destId="{7B421663-78EF-44EA-A52D-CF30C9438FE7}" srcOrd="3" destOrd="0" presId="urn:microsoft.com/office/officeart/2005/8/layout/hierarchy1"/>
    <dgm:cxn modelId="{62384CB4-9EBF-41EF-872A-7DFF583950B0}" type="presParOf" srcId="{7B421663-78EF-44EA-A52D-CF30C9438FE7}" destId="{9DD43C2F-F46A-4D49-8082-346B39483553}" srcOrd="0" destOrd="0" presId="urn:microsoft.com/office/officeart/2005/8/layout/hierarchy1"/>
    <dgm:cxn modelId="{7F380CE3-41B9-4483-A89D-A75821D71F74}" type="presParOf" srcId="{9DD43C2F-F46A-4D49-8082-346B39483553}" destId="{CC3A7515-A2CC-4215-A7D1-E3709BA79123}" srcOrd="0" destOrd="0" presId="urn:microsoft.com/office/officeart/2005/8/layout/hierarchy1"/>
    <dgm:cxn modelId="{44E05AF3-18E9-4852-9D82-D0C048242FAF}" type="presParOf" srcId="{9DD43C2F-F46A-4D49-8082-346B39483553}" destId="{6427386F-8512-4A1C-8F54-5C3B12741AD0}" srcOrd="1" destOrd="0" presId="urn:microsoft.com/office/officeart/2005/8/layout/hierarchy1"/>
    <dgm:cxn modelId="{42A087BD-AB8B-4E8A-BC52-AD8BC5591889}" type="presParOf" srcId="{7B421663-78EF-44EA-A52D-CF30C9438FE7}" destId="{CE6B14F6-E5BC-4B16-9623-EE953EB48760}" srcOrd="1" destOrd="0" presId="urn:microsoft.com/office/officeart/2005/8/layout/hierarchy1"/>
    <dgm:cxn modelId="{51545FFF-F383-439A-8860-E3F3E1A2547F}" type="presParOf" srcId="{CE6B14F6-E5BC-4B16-9623-EE953EB48760}" destId="{D692FF91-AB2F-4FB9-AFBD-93C0EA8D51BE}" srcOrd="0" destOrd="0" presId="urn:microsoft.com/office/officeart/2005/8/layout/hierarchy1"/>
    <dgm:cxn modelId="{8953D650-E690-43E8-ACD1-70C47F21610D}" type="presParOf" srcId="{CE6B14F6-E5BC-4B16-9623-EE953EB48760}" destId="{BE5AFC8D-C3AA-4F8F-A13C-5583865CBAD8}" srcOrd="1" destOrd="0" presId="urn:microsoft.com/office/officeart/2005/8/layout/hierarchy1"/>
    <dgm:cxn modelId="{DF0C68AB-89B7-47B4-AADC-BC08241BE56F}" type="presParOf" srcId="{BE5AFC8D-C3AA-4F8F-A13C-5583865CBAD8}" destId="{F00719BE-0E38-4FFC-BAA3-F8D32E0CF9D7}" srcOrd="0" destOrd="0" presId="urn:microsoft.com/office/officeart/2005/8/layout/hierarchy1"/>
    <dgm:cxn modelId="{297D987B-64BC-41FC-8A42-03BCC59955DD}" type="presParOf" srcId="{F00719BE-0E38-4FFC-BAA3-F8D32E0CF9D7}" destId="{06F6129E-7E03-47DF-B0EF-3865501B10E2}" srcOrd="0" destOrd="0" presId="urn:microsoft.com/office/officeart/2005/8/layout/hierarchy1"/>
    <dgm:cxn modelId="{56D9F541-A6C4-4C71-BFBA-D3FE76363057}" type="presParOf" srcId="{F00719BE-0E38-4FFC-BAA3-F8D32E0CF9D7}" destId="{A1E33AAF-B867-48B9-83A2-D78F75E2E21A}" srcOrd="1" destOrd="0" presId="urn:microsoft.com/office/officeart/2005/8/layout/hierarchy1"/>
    <dgm:cxn modelId="{207613FD-2ED3-4B5E-BECB-C72F85DD6123}" type="presParOf" srcId="{BE5AFC8D-C3AA-4F8F-A13C-5583865CBAD8}" destId="{78457989-7661-4DD2-888E-C5AA803DD3D8}" srcOrd="1" destOrd="0" presId="urn:microsoft.com/office/officeart/2005/8/layout/hierarchy1"/>
    <dgm:cxn modelId="{A3884D96-4871-4CC0-A751-5383E393AD9D}" type="presParOf" srcId="{CE6B14F6-E5BC-4B16-9623-EE953EB48760}" destId="{1C2F4549-298F-41D4-B169-6C786DB68D0D}" srcOrd="2" destOrd="0" presId="urn:microsoft.com/office/officeart/2005/8/layout/hierarchy1"/>
    <dgm:cxn modelId="{294F994D-7CD8-4392-8E61-4D561110E97C}" type="presParOf" srcId="{CE6B14F6-E5BC-4B16-9623-EE953EB48760}" destId="{696EB206-C27C-47DB-9D1D-40A2204B2AEA}" srcOrd="3" destOrd="0" presId="urn:microsoft.com/office/officeart/2005/8/layout/hierarchy1"/>
    <dgm:cxn modelId="{2062BDBC-C327-4976-92CE-1651F7F0704A}" type="presParOf" srcId="{696EB206-C27C-47DB-9D1D-40A2204B2AEA}" destId="{9B79C93F-0301-4960-9DB4-062B12B4BC57}" srcOrd="0" destOrd="0" presId="urn:microsoft.com/office/officeart/2005/8/layout/hierarchy1"/>
    <dgm:cxn modelId="{FCC4385A-F62A-4B21-BA6B-DD9F497E4E8D}" type="presParOf" srcId="{9B79C93F-0301-4960-9DB4-062B12B4BC57}" destId="{33D50D24-C90A-4E07-AF38-5AF975992FCD}" srcOrd="0" destOrd="0" presId="urn:microsoft.com/office/officeart/2005/8/layout/hierarchy1"/>
    <dgm:cxn modelId="{D134222B-98ED-46D1-B260-683DC5F44663}" type="presParOf" srcId="{9B79C93F-0301-4960-9DB4-062B12B4BC57}" destId="{DCE04F9A-7D47-448E-8E18-0E7F23BCFD0F}" srcOrd="1" destOrd="0" presId="urn:microsoft.com/office/officeart/2005/8/layout/hierarchy1"/>
    <dgm:cxn modelId="{9433A6A1-14EF-4413-94A2-A3BF0C6DAB6B}" type="presParOf" srcId="{696EB206-C27C-47DB-9D1D-40A2204B2AEA}" destId="{3279C5D9-2930-4BDC-997C-2DE36F405685}" srcOrd="1" destOrd="0" presId="urn:microsoft.com/office/officeart/2005/8/layout/hierarchy1"/>
    <dgm:cxn modelId="{CF90F4BF-5950-4C3C-AAF7-FB1B1C65E706}" type="presParOf" srcId="{CE6B14F6-E5BC-4B16-9623-EE953EB48760}" destId="{04AF422E-DC6A-4BA9-9DFA-155574603092}" srcOrd="4" destOrd="0" presId="urn:microsoft.com/office/officeart/2005/8/layout/hierarchy1"/>
    <dgm:cxn modelId="{9D6EE7E3-76B5-4EE6-8AFE-53FD8E07AE5C}" type="presParOf" srcId="{CE6B14F6-E5BC-4B16-9623-EE953EB48760}" destId="{49F46A26-7D01-4CAB-B8EB-F49D7D263466}" srcOrd="5" destOrd="0" presId="urn:microsoft.com/office/officeart/2005/8/layout/hierarchy1"/>
    <dgm:cxn modelId="{8F4B7B1D-555B-46AB-AED9-36E7F0CAE4A5}" type="presParOf" srcId="{49F46A26-7D01-4CAB-B8EB-F49D7D263466}" destId="{F9AFC7E0-6630-4D16-AADE-4F9584186B56}" srcOrd="0" destOrd="0" presId="urn:microsoft.com/office/officeart/2005/8/layout/hierarchy1"/>
    <dgm:cxn modelId="{39389970-886E-4207-BEDB-484FC7BCE511}" type="presParOf" srcId="{F9AFC7E0-6630-4D16-AADE-4F9584186B56}" destId="{0EE1725E-20F0-4B9D-B220-30A4CBC9CDDF}" srcOrd="0" destOrd="0" presId="urn:microsoft.com/office/officeart/2005/8/layout/hierarchy1"/>
    <dgm:cxn modelId="{1938C67F-5ED4-4F73-8CB8-28E7F23E7E61}" type="presParOf" srcId="{F9AFC7E0-6630-4D16-AADE-4F9584186B56}" destId="{A02EA3AE-5C0F-43FA-83CC-58DCA0F9C3A0}" srcOrd="1" destOrd="0" presId="urn:microsoft.com/office/officeart/2005/8/layout/hierarchy1"/>
    <dgm:cxn modelId="{9B8AF20C-53BC-4545-8142-A008FD2C4C81}" type="presParOf" srcId="{49F46A26-7D01-4CAB-B8EB-F49D7D263466}" destId="{237B26DE-F338-4D7F-A04D-EBC7EC7819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348601-3B92-472F-A82E-19ED04BD2627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93728FE-F9D4-4D0E-8BC5-C872A5148A0D}">
      <dgm:prSet phldrT="[Texto]"/>
      <dgm:spPr>
        <a:noFill/>
      </dgm:spPr>
      <dgm:t>
        <a:bodyPr/>
        <a:lstStyle/>
        <a:p>
          <a:r>
            <a:rPr lang="es-ES" dirty="0" smtClean="0"/>
            <a:t>Explotación de marcas</a:t>
          </a:r>
          <a:endParaRPr lang="es-MX" dirty="0"/>
        </a:p>
      </dgm:t>
    </dgm:pt>
    <dgm:pt modelId="{63C82C95-E346-4471-93BF-E819D251325E}" type="parTrans" cxnId="{5DD877B7-2E1D-44F3-A5BE-21B2630B91C5}">
      <dgm:prSet/>
      <dgm:spPr/>
      <dgm:t>
        <a:bodyPr/>
        <a:lstStyle/>
        <a:p>
          <a:endParaRPr lang="es-MX"/>
        </a:p>
      </dgm:t>
    </dgm:pt>
    <dgm:pt modelId="{6A61BEE3-BB1E-45B4-AE10-DAC6DBCD07A0}" type="sibTrans" cxnId="{5DD877B7-2E1D-44F3-A5BE-21B2630B91C5}">
      <dgm:prSet/>
      <dgm:spPr/>
      <dgm:t>
        <a:bodyPr/>
        <a:lstStyle/>
        <a:p>
          <a:endParaRPr lang="es-MX"/>
        </a:p>
      </dgm:t>
    </dgm:pt>
    <dgm:pt modelId="{E19F8064-5E07-40CA-B777-79175A53F78E}">
      <dgm:prSet phldrT="[Texto]"/>
      <dgm:spPr>
        <a:noFill/>
      </dgm:spPr>
      <dgm:t>
        <a:bodyPr/>
        <a:lstStyle/>
        <a:p>
          <a:r>
            <a:rPr lang="es-ES" dirty="0" smtClean="0"/>
            <a:t>Explotación de patentes de invención </a:t>
          </a:r>
          <a:endParaRPr lang="es-MX" dirty="0"/>
        </a:p>
      </dgm:t>
    </dgm:pt>
    <dgm:pt modelId="{2276E93D-7171-4823-A4B0-3DEAD838DF86}" type="parTrans" cxnId="{12DF48DF-1392-4223-8935-7CE0D7C5B62D}">
      <dgm:prSet/>
      <dgm:spPr/>
      <dgm:t>
        <a:bodyPr/>
        <a:lstStyle/>
        <a:p>
          <a:endParaRPr lang="es-MX"/>
        </a:p>
      </dgm:t>
    </dgm:pt>
    <dgm:pt modelId="{741161A1-05B2-496D-98DF-74A440A35E78}" type="sibTrans" cxnId="{12DF48DF-1392-4223-8935-7CE0D7C5B62D}">
      <dgm:prSet/>
      <dgm:spPr/>
      <dgm:t>
        <a:bodyPr/>
        <a:lstStyle/>
        <a:p>
          <a:endParaRPr lang="es-MX"/>
        </a:p>
      </dgm:t>
    </dgm:pt>
    <dgm:pt modelId="{2DFCE9B4-DAD5-475D-AC10-E74610308BD0}">
      <dgm:prSet phldrT="[Texto]"/>
      <dgm:spPr>
        <a:noFill/>
      </dgm:spPr>
      <dgm:t>
        <a:bodyPr/>
        <a:lstStyle/>
        <a:p>
          <a:r>
            <a:rPr lang="es-ES" dirty="0" smtClean="0"/>
            <a:t>Suministro de conocimiento técnicos</a:t>
          </a:r>
          <a:endParaRPr lang="es-MX" dirty="0"/>
        </a:p>
      </dgm:t>
    </dgm:pt>
    <dgm:pt modelId="{8E447031-0EE1-48E5-92C5-05CF7E51CD4C}" type="parTrans" cxnId="{17855D2E-C2F0-4F5B-8C41-3C70DD2F95F0}">
      <dgm:prSet/>
      <dgm:spPr/>
      <dgm:t>
        <a:bodyPr/>
        <a:lstStyle/>
        <a:p>
          <a:endParaRPr lang="es-MX"/>
        </a:p>
      </dgm:t>
    </dgm:pt>
    <dgm:pt modelId="{82578A1D-7DF9-478E-ADA9-9EF8C86F930E}" type="sibTrans" cxnId="{17855D2E-C2F0-4F5B-8C41-3C70DD2F95F0}">
      <dgm:prSet/>
      <dgm:spPr/>
      <dgm:t>
        <a:bodyPr/>
        <a:lstStyle/>
        <a:p>
          <a:endParaRPr lang="es-MX"/>
        </a:p>
      </dgm:t>
    </dgm:pt>
    <dgm:pt modelId="{050A8946-D652-4447-8711-BAFB5BE0E84B}">
      <dgm:prSet phldrT="[Texto]"/>
      <dgm:spPr>
        <a:noFill/>
      </dgm:spPr>
      <dgm:t>
        <a:bodyPr/>
        <a:lstStyle/>
        <a:p>
          <a:r>
            <a:rPr lang="es-ES" dirty="0" smtClean="0"/>
            <a:t>Provisión de ingeniería básica</a:t>
          </a:r>
          <a:endParaRPr lang="es-MX" dirty="0"/>
        </a:p>
      </dgm:t>
    </dgm:pt>
    <dgm:pt modelId="{09B775B0-D411-4779-A814-443A4CEAB492}" type="parTrans" cxnId="{D46AD940-3931-4D78-9631-94C92AA847C2}">
      <dgm:prSet/>
      <dgm:spPr/>
      <dgm:t>
        <a:bodyPr/>
        <a:lstStyle/>
        <a:p>
          <a:endParaRPr lang="es-MX"/>
        </a:p>
      </dgm:t>
    </dgm:pt>
    <dgm:pt modelId="{A8427468-BB2F-43DE-AA92-E75AAB8DA08B}" type="sibTrans" cxnId="{D46AD940-3931-4D78-9631-94C92AA847C2}">
      <dgm:prSet/>
      <dgm:spPr/>
      <dgm:t>
        <a:bodyPr/>
        <a:lstStyle/>
        <a:p>
          <a:endParaRPr lang="es-MX"/>
        </a:p>
      </dgm:t>
    </dgm:pt>
    <dgm:pt modelId="{A73CC4C4-DE84-443D-BA8B-008B2A7E9035}">
      <dgm:prSet phldrT="[Texto]"/>
      <dgm:spPr>
        <a:noFill/>
      </dgm:spPr>
      <dgm:t>
        <a:bodyPr/>
        <a:lstStyle/>
        <a:p>
          <a:r>
            <a:rPr lang="es-ES" dirty="0" smtClean="0"/>
            <a:t>Servicio de operación de empresas</a:t>
          </a:r>
          <a:endParaRPr lang="es-MX" dirty="0"/>
        </a:p>
      </dgm:t>
    </dgm:pt>
    <dgm:pt modelId="{E39BC2DD-94D2-46F2-86E6-7BA990905D4C}" type="parTrans" cxnId="{DD20B693-BD13-451B-873E-C5311A14D67B}">
      <dgm:prSet/>
      <dgm:spPr/>
      <dgm:t>
        <a:bodyPr/>
        <a:lstStyle/>
        <a:p>
          <a:endParaRPr lang="es-MX"/>
        </a:p>
      </dgm:t>
    </dgm:pt>
    <dgm:pt modelId="{9E84E824-17DC-4444-AFC7-60FA32D68BBD}" type="sibTrans" cxnId="{DD20B693-BD13-451B-873E-C5311A14D67B}">
      <dgm:prSet/>
      <dgm:spPr/>
      <dgm:t>
        <a:bodyPr/>
        <a:lstStyle/>
        <a:p>
          <a:endParaRPr lang="es-MX"/>
        </a:p>
      </dgm:t>
    </dgm:pt>
    <dgm:pt modelId="{5C965709-88B0-4215-B35D-7BBEE6C56620}">
      <dgm:prSet/>
      <dgm:spPr>
        <a:noFill/>
      </dgm:spPr>
      <dgm:t>
        <a:bodyPr/>
        <a:lstStyle/>
        <a:p>
          <a:r>
            <a:rPr lang="es-ES" smtClean="0"/>
            <a:t>Asistencia técnica</a:t>
          </a:r>
          <a:endParaRPr lang="es-MX" dirty="0"/>
        </a:p>
      </dgm:t>
    </dgm:pt>
    <dgm:pt modelId="{D2CF699C-B875-4323-BDCF-BFA12813C93D}" type="parTrans" cxnId="{1E9F6177-D1C7-4DBB-9619-F36479B2328E}">
      <dgm:prSet/>
      <dgm:spPr/>
      <dgm:t>
        <a:bodyPr/>
        <a:lstStyle/>
        <a:p>
          <a:endParaRPr lang="es-MX"/>
        </a:p>
      </dgm:t>
    </dgm:pt>
    <dgm:pt modelId="{971CF6C2-C512-46DD-8EB0-B9C9BE915F18}" type="sibTrans" cxnId="{1E9F6177-D1C7-4DBB-9619-F36479B2328E}">
      <dgm:prSet/>
      <dgm:spPr/>
      <dgm:t>
        <a:bodyPr/>
        <a:lstStyle/>
        <a:p>
          <a:endParaRPr lang="es-MX"/>
        </a:p>
      </dgm:t>
    </dgm:pt>
    <dgm:pt modelId="{C64BC940-9D9D-493D-AB5A-833B2198F6E6}" type="pres">
      <dgm:prSet presAssocID="{1B348601-3B92-472F-A82E-19ED04BD262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D300FEA-0589-49C1-B735-A3EDF3B376F8}" type="pres">
      <dgm:prSet presAssocID="{893728FE-F9D4-4D0E-8BC5-C872A5148A0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88F2BB0-99DD-4363-A75A-377B19EC6933}" type="pres">
      <dgm:prSet presAssocID="{6A61BEE3-BB1E-45B4-AE10-DAC6DBCD07A0}" presName="sibTrans" presStyleCnt="0"/>
      <dgm:spPr/>
    </dgm:pt>
    <dgm:pt modelId="{F40506A9-C7CD-443A-85A3-7FB3A1C13849}" type="pres">
      <dgm:prSet presAssocID="{E19F8064-5E07-40CA-B777-79175A53F78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C7697A1-AC15-4427-97AE-09BC5CF3590B}" type="pres">
      <dgm:prSet presAssocID="{741161A1-05B2-496D-98DF-74A440A35E78}" presName="sibTrans" presStyleCnt="0"/>
      <dgm:spPr/>
    </dgm:pt>
    <dgm:pt modelId="{9F934E2B-1D08-49D3-A0BE-412C9B0C1377}" type="pres">
      <dgm:prSet presAssocID="{2DFCE9B4-DAD5-475D-AC10-E74610308BD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2A6538A-AA67-4581-826A-836A227924FA}" type="pres">
      <dgm:prSet presAssocID="{82578A1D-7DF9-478E-ADA9-9EF8C86F930E}" presName="sibTrans" presStyleCnt="0"/>
      <dgm:spPr/>
    </dgm:pt>
    <dgm:pt modelId="{78C87095-398F-4DDE-B3A1-C628BFBD1AE5}" type="pres">
      <dgm:prSet presAssocID="{050A8946-D652-4447-8711-BAFB5BE0E84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583F015-A254-44AE-9B06-40BC7468BA98}" type="pres">
      <dgm:prSet presAssocID="{A8427468-BB2F-43DE-AA92-E75AAB8DA08B}" presName="sibTrans" presStyleCnt="0"/>
      <dgm:spPr/>
    </dgm:pt>
    <dgm:pt modelId="{DB3B751E-3BD5-4CBC-83A9-BAF93B00C83A}" type="pres">
      <dgm:prSet presAssocID="{5C965709-88B0-4215-B35D-7BBEE6C5662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4E66110-3FBF-4A83-929B-C482B605A115}" type="pres">
      <dgm:prSet presAssocID="{971CF6C2-C512-46DD-8EB0-B9C9BE915F18}" presName="sibTrans" presStyleCnt="0"/>
      <dgm:spPr/>
    </dgm:pt>
    <dgm:pt modelId="{40D292D4-AC40-49D9-85ED-CF2FE36E93A0}" type="pres">
      <dgm:prSet presAssocID="{A73CC4C4-DE84-443D-BA8B-008B2A7E903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2DF48DF-1392-4223-8935-7CE0D7C5B62D}" srcId="{1B348601-3B92-472F-A82E-19ED04BD2627}" destId="{E19F8064-5E07-40CA-B777-79175A53F78E}" srcOrd="1" destOrd="0" parTransId="{2276E93D-7171-4823-A4B0-3DEAD838DF86}" sibTransId="{741161A1-05B2-496D-98DF-74A440A35E78}"/>
    <dgm:cxn modelId="{4A1DBDE1-3CCE-4946-AB94-6CA42AD2263F}" type="presOf" srcId="{2DFCE9B4-DAD5-475D-AC10-E74610308BD0}" destId="{9F934E2B-1D08-49D3-A0BE-412C9B0C1377}" srcOrd="0" destOrd="0" presId="urn:microsoft.com/office/officeart/2005/8/layout/default#1"/>
    <dgm:cxn modelId="{3C4636C5-6D4F-4DFA-8194-6DE0CAA4F678}" type="presOf" srcId="{050A8946-D652-4447-8711-BAFB5BE0E84B}" destId="{78C87095-398F-4DDE-B3A1-C628BFBD1AE5}" srcOrd="0" destOrd="0" presId="urn:microsoft.com/office/officeart/2005/8/layout/default#1"/>
    <dgm:cxn modelId="{1E9F6177-D1C7-4DBB-9619-F36479B2328E}" srcId="{1B348601-3B92-472F-A82E-19ED04BD2627}" destId="{5C965709-88B0-4215-B35D-7BBEE6C56620}" srcOrd="4" destOrd="0" parTransId="{D2CF699C-B875-4323-BDCF-BFA12813C93D}" sibTransId="{971CF6C2-C512-46DD-8EB0-B9C9BE915F18}"/>
    <dgm:cxn modelId="{5DD877B7-2E1D-44F3-A5BE-21B2630B91C5}" srcId="{1B348601-3B92-472F-A82E-19ED04BD2627}" destId="{893728FE-F9D4-4D0E-8BC5-C872A5148A0D}" srcOrd="0" destOrd="0" parTransId="{63C82C95-E346-4471-93BF-E819D251325E}" sibTransId="{6A61BEE3-BB1E-45B4-AE10-DAC6DBCD07A0}"/>
    <dgm:cxn modelId="{A23BB36B-04B7-41A3-ABBF-8F4501BF0F6C}" type="presOf" srcId="{893728FE-F9D4-4D0E-8BC5-C872A5148A0D}" destId="{AD300FEA-0589-49C1-B735-A3EDF3B376F8}" srcOrd="0" destOrd="0" presId="urn:microsoft.com/office/officeart/2005/8/layout/default#1"/>
    <dgm:cxn modelId="{CC72ADDA-B66F-42DA-9978-3BE75A6E1D58}" type="presOf" srcId="{A73CC4C4-DE84-443D-BA8B-008B2A7E9035}" destId="{40D292D4-AC40-49D9-85ED-CF2FE36E93A0}" srcOrd="0" destOrd="0" presId="urn:microsoft.com/office/officeart/2005/8/layout/default#1"/>
    <dgm:cxn modelId="{04A333F3-9ADA-4341-B894-0A1B8B55A4C5}" type="presOf" srcId="{E19F8064-5E07-40CA-B777-79175A53F78E}" destId="{F40506A9-C7CD-443A-85A3-7FB3A1C13849}" srcOrd="0" destOrd="0" presId="urn:microsoft.com/office/officeart/2005/8/layout/default#1"/>
    <dgm:cxn modelId="{F2D4E7A5-9DFD-4E5D-94AB-F908844172AA}" type="presOf" srcId="{1B348601-3B92-472F-A82E-19ED04BD2627}" destId="{C64BC940-9D9D-493D-AB5A-833B2198F6E6}" srcOrd="0" destOrd="0" presId="urn:microsoft.com/office/officeart/2005/8/layout/default#1"/>
    <dgm:cxn modelId="{4907BA92-2080-431D-9DBE-1299D150102E}" type="presOf" srcId="{5C965709-88B0-4215-B35D-7BBEE6C56620}" destId="{DB3B751E-3BD5-4CBC-83A9-BAF93B00C83A}" srcOrd="0" destOrd="0" presId="urn:microsoft.com/office/officeart/2005/8/layout/default#1"/>
    <dgm:cxn modelId="{DD20B693-BD13-451B-873E-C5311A14D67B}" srcId="{1B348601-3B92-472F-A82E-19ED04BD2627}" destId="{A73CC4C4-DE84-443D-BA8B-008B2A7E9035}" srcOrd="5" destOrd="0" parTransId="{E39BC2DD-94D2-46F2-86E6-7BA990905D4C}" sibTransId="{9E84E824-17DC-4444-AFC7-60FA32D68BBD}"/>
    <dgm:cxn modelId="{D46AD940-3931-4D78-9631-94C92AA847C2}" srcId="{1B348601-3B92-472F-A82E-19ED04BD2627}" destId="{050A8946-D652-4447-8711-BAFB5BE0E84B}" srcOrd="3" destOrd="0" parTransId="{09B775B0-D411-4779-A814-443A4CEAB492}" sibTransId="{A8427468-BB2F-43DE-AA92-E75AAB8DA08B}"/>
    <dgm:cxn modelId="{17855D2E-C2F0-4F5B-8C41-3C70DD2F95F0}" srcId="{1B348601-3B92-472F-A82E-19ED04BD2627}" destId="{2DFCE9B4-DAD5-475D-AC10-E74610308BD0}" srcOrd="2" destOrd="0" parTransId="{8E447031-0EE1-48E5-92C5-05CF7E51CD4C}" sibTransId="{82578A1D-7DF9-478E-ADA9-9EF8C86F930E}"/>
    <dgm:cxn modelId="{0083BCCB-28E8-4D19-9F02-1A3B3D6468E7}" type="presParOf" srcId="{C64BC940-9D9D-493D-AB5A-833B2198F6E6}" destId="{AD300FEA-0589-49C1-B735-A3EDF3B376F8}" srcOrd="0" destOrd="0" presId="urn:microsoft.com/office/officeart/2005/8/layout/default#1"/>
    <dgm:cxn modelId="{E18B08AB-F6D4-414E-A3CF-A1235C945AEC}" type="presParOf" srcId="{C64BC940-9D9D-493D-AB5A-833B2198F6E6}" destId="{488F2BB0-99DD-4363-A75A-377B19EC6933}" srcOrd="1" destOrd="0" presId="urn:microsoft.com/office/officeart/2005/8/layout/default#1"/>
    <dgm:cxn modelId="{918428AD-E69F-4840-B6C0-D59A147576C1}" type="presParOf" srcId="{C64BC940-9D9D-493D-AB5A-833B2198F6E6}" destId="{F40506A9-C7CD-443A-85A3-7FB3A1C13849}" srcOrd="2" destOrd="0" presId="urn:microsoft.com/office/officeart/2005/8/layout/default#1"/>
    <dgm:cxn modelId="{A76D3F57-B20C-446A-9C8A-599DC978B607}" type="presParOf" srcId="{C64BC940-9D9D-493D-AB5A-833B2198F6E6}" destId="{DC7697A1-AC15-4427-97AE-09BC5CF3590B}" srcOrd="3" destOrd="0" presId="urn:microsoft.com/office/officeart/2005/8/layout/default#1"/>
    <dgm:cxn modelId="{F441CC58-4D7E-489D-9FCC-E1CABC8274C0}" type="presParOf" srcId="{C64BC940-9D9D-493D-AB5A-833B2198F6E6}" destId="{9F934E2B-1D08-49D3-A0BE-412C9B0C1377}" srcOrd="4" destOrd="0" presId="urn:microsoft.com/office/officeart/2005/8/layout/default#1"/>
    <dgm:cxn modelId="{7AC40E27-4F12-4CB4-8639-2768645F0249}" type="presParOf" srcId="{C64BC940-9D9D-493D-AB5A-833B2198F6E6}" destId="{B2A6538A-AA67-4581-826A-836A227924FA}" srcOrd="5" destOrd="0" presId="urn:microsoft.com/office/officeart/2005/8/layout/default#1"/>
    <dgm:cxn modelId="{16FD7F14-9A8B-4799-964D-B9D3E5F34EDF}" type="presParOf" srcId="{C64BC940-9D9D-493D-AB5A-833B2198F6E6}" destId="{78C87095-398F-4DDE-B3A1-C628BFBD1AE5}" srcOrd="6" destOrd="0" presId="urn:microsoft.com/office/officeart/2005/8/layout/default#1"/>
    <dgm:cxn modelId="{0BBC06DE-1726-45A3-921C-9E6577409863}" type="presParOf" srcId="{C64BC940-9D9D-493D-AB5A-833B2198F6E6}" destId="{1583F015-A254-44AE-9B06-40BC7468BA98}" srcOrd="7" destOrd="0" presId="urn:microsoft.com/office/officeart/2005/8/layout/default#1"/>
    <dgm:cxn modelId="{07A2F5A7-CF57-4168-BF00-B5E270CA99F4}" type="presParOf" srcId="{C64BC940-9D9D-493D-AB5A-833B2198F6E6}" destId="{DB3B751E-3BD5-4CBC-83A9-BAF93B00C83A}" srcOrd="8" destOrd="0" presId="urn:microsoft.com/office/officeart/2005/8/layout/default#1"/>
    <dgm:cxn modelId="{005091D2-ADAC-4482-9D6F-4BF4B8AACFEE}" type="presParOf" srcId="{C64BC940-9D9D-493D-AB5A-833B2198F6E6}" destId="{B4E66110-3FBF-4A83-929B-C482B605A115}" srcOrd="9" destOrd="0" presId="urn:microsoft.com/office/officeart/2005/8/layout/default#1"/>
    <dgm:cxn modelId="{524B3E62-9A7D-45C3-8A90-F3016B2D7815}" type="presParOf" srcId="{C64BC940-9D9D-493D-AB5A-833B2198F6E6}" destId="{40D292D4-AC40-49D9-85ED-CF2FE36E93A0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03F85C-48CC-406F-95CE-C04750914CD7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451094E-E6BB-4E1A-A7B2-C98887E8DCF3}">
      <dgm:prSet phldrT="[Texto]" custT="1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es-MX" sz="2800" dirty="0" smtClean="0">
              <a:solidFill>
                <a:schemeClr val="bg1"/>
              </a:solidFill>
              <a:latin typeface="Bradley Hand ITC" pitchFamily="66" charset="0"/>
            </a:rPr>
            <a:t>Humanos</a:t>
          </a:r>
          <a:endParaRPr lang="es-MX" sz="2800" dirty="0">
            <a:solidFill>
              <a:schemeClr val="bg1"/>
            </a:solidFill>
            <a:latin typeface="Bradley Hand ITC" pitchFamily="66" charset="0"/>
          </a:endParaRPr>
        </a:p>
      </dgm:t>
    </dgm:pt>
    <dgm:pt modelId="{22E8DD86-3A20-4784-AEC0-D4FE0032C3C1}" type="parTrans" cxnId="{05E85E54-97BC-4C40-B9AE-A2E3494427CC}">
      <dgm:prSet/>
      <dgm:spPr/>
      <dgm:t>
        <a:bodyPr/>
        <a:lstStyle/>
        <a:p>
          <a:endParaRPr lang="es-MX"/>
        </a:p>
      </dgm:t>
    </dgm:pt>
    <dgm:pt modelId="{DC7D0F1A-B99F-48F6-A1F6-2D14303757D5}" type="sibTrans" cxnId="{05E85E54-97BC-4C40-B9AE-A2E3494427CC}">
      <dgm:prSet/>
      <dgm:spPr/>
      <dgm:t>
        <a:bodyPr/>
        <a:lstStyle/>
        <a:p>
          <a:endParaRPr lang="es-MX"/>
        </a:p>
      </dgm:t>
    </dgm:pt>
    <dgm:pt modelId="{FF5E944D-81F9-408E-98BF-2C7BB315B954}">
      <dgm:prSet phldrT="[Texto]" custT="1"/>
      <dgm:spPr>
        <a:noFill/>
      </dgm:spPr>
      <dgm:t>
        <a:bodyPr/>
        <a:lstStyle/>
        <a:p>
          <a:r>
            <a:rPr lang="es-MX" sz="2100" dirty="0" smtClean="0"/>
            <a:t>Proveedor</a:t>
          </a:r>
          <a:endParaRPr lang="es-MX" sz="2100" dirty="0"/>
        </a:p>
      </dgm:t>
    </dgm:pt>
    <dgm:pt modelId="{1E4A1CA4-6BB2-4833-A34D-38120F4AA1A1}" type="parTrans" cxnId="{E24D7082-01A1-45A1-9915-02EF825286CF}">
      <dgm:prSet/>
      <dgm:spPr/>
      <dgm:t>
        <a:bodyPr/>
        <a:lstStyle/>
        <a:p>
          <a:endParaRPr lang="es-MX"/>
        </a:p>
      </dgm:t>
    </dgm:pt>
    <dgm:pt modelId="{796A66F4-AAD0-4263-A459-36D3B23284D4}" type="sibTrans" cxnId="{E24D7082-01A1-45A1-9915-02EF825286CF}">
      <dgm:prSet/>
      <dgm:spPr/>
      <dgm:t>
        <a:bodyPr/>
        <a:lstStyle/>
        <a:p>
          <a:endParaRPr lang="es-MX"/>
        </a:p>
      </dgm:t>
    </dgm:pt>
    <dgm:pt modelId="{09B135FC-2789-40F7-8546-E6286E011FD6}">
      <dgm:prSet phldrT="[Texto]" custT="1"/>
      <dgm:spPr>
        <a:noFill/>
      </dgm:spPr>
      <dgm:t>
        <a:bodyPr/>
        <a:lstStyle/>
        <a:p>
          <a:r>
            <a:rPr lang="es-MX" sz="2100" dirty="0" smtClean="0"/>
            <a:t>Receptor</a:t>
          </a:r>
          <a:endParaRPr lang="es-MX" sz="2100" dirty="0"/>
        </a:p>
      </dgm:t>
    </dgm:pt>
    <dgm:pt modelId="{54305E9E-A86F-4C44-8F8A-666A5DBDC44D}" type="parTrans" cxnId="{54D0B46F-F974-409A-A20E-998941B94C68}">
      <dgm:prSet/>
      <dgm:spPr/>
      <dgm:t>
        <a:bodyPr/>
        <a:lstStyle/>
        <a:p>
          <a:endParaRPr lang="es-MX"/>
        </a:p>
      </dgm:t>
    </dgm:pt>
    <dgm:pt modelId="{88ADAB3C-4144-486A-A7E1-F7C3BC340C80}" type="sibTrans" cxnId="{54D0B46F-F974-409A-A20E-998941B94C68}">
      <dgm:prSet/>
      <dgm:spPr/>
      <dgm:t>
        <a:bodyPr/>
        <a:lstStyle/>
        <a:p>
          <a:endParaRPr lang="es-MX"/>
        </a:p>
      </dgm:t>
    </dgm:pt>
    <dgm:pt modelId="{42B1F2E6-53CB-4D46-A726-8A8F27EA7B61}">
      <dgm:prSet phldrT="[Texto]" custT="1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es-MX" sz="2800" dirty="0" smtClean="0">
              <a:solidFill>
                <a:schemeClr val="bg1"/>
              </a:solidFill>
              <a:latin typeface="Bradley Hand ITC" pitchFamily="66" charset="0"/>
            </a:rPr>
            <a:t>Materiales</a:t>
          </a:r>
          <a:endParaRPr lang="es-MX" sz="2800" dirty="0">
            <a:solidFill>
              <a:schemeClr val="bg1"/>
            </a:solidFill>
            <a:latin typeface="Bradley Hand ITC" pitchFamily="66" charset="0"/>
          </a:endParaRPr>
        </a:p>
      </dgm:t>
    </dgm:pt>
    <dgm:pt modelId="{41F325F1-A42A-4B5B-B6B1-34A4EE479D0C}" type="parTrans" cxnId="{EC6368C0-33FB-4E86-9C1B-3C6B5F96D45E}">
      <dgm:prSet/>
      <dgm:spPr/>
      <dgm:t>
        <a:bodyPr/>
        <a:lstStyle/>
        <a:p>
          <a:endParaRPr lang="es-MX"/>
        </a:p>
      </dgm:t>
    </dgm:pt>
    <dgm:pt modelId="{C51D9115-9130-4DC6-AF08-F80371183E64}" type="sibTrans" cxnId="{EC6368C0-33FB-4E86-9C1B-3C6B5F96D45E}">
      <dgm:prSet/>
      <dgm:spPr/>
      <dgm:t>
        <a:bodyPr/>
        <a:lstStyle/>
        <a:p>
          <a:endParaRPr lang="es-MX"/>
        </a:p>
      </dgm:t>
    </dgm:pt>
    <dgm:pt modelId="{2DA62573-2D2A-4866-900D-3508FDCA1C76}">
      <dgm:prSet phldrT="[Texto]" custT="1"/>
      <dgm:spPr>
        <a:noFill/>
      </dgm:spPr>
      <dgm:t>
        <a:bodyPr/>
        <a:lstStyle/>
        <a:p>
          <a:r>
            <a:rPr lang="es-MX" sz="2100" dirty="0" smtClean="0"/>
            <a:t>Remuneración</a:t>
          </a:r>
          <a:endParaRPr lang="es-MX" sz="2100" dirty="0"/>
        </a:p>
      </dgm:t>
    </dgm:pt>
    <dgm:pt modelId="{3A143683-D8E6-4CC6-80BA-13776F624048}" type="parTrans" cxnId="{2C8ECDCC-A394-44B3-8978-10F7BD8573EB}">
      <dgm:prSet/>
      <dgm:spPr/>
      <dgm:t>
        <a:bodyPr/>
        <a:lstStyle/>
        <a:p>
          <a:endParaRPr lang="es-MX"/>
        </a:p>
      </dgm:t>
    </dgm:pt>
    <dgm:pt modelId="{A8D7E594-1D87-42E0-80F1-D07858EC43A2}" type="sibTrans" cxnId="{2C8ECDCC-A394-44B3-8978-10F7BD8573EB}">
      <dgm:prSet/>
      <dgm:spPr/>
      <dgm:t>
        <a:bodyPr/>
        <a:lstStyle/>
        <a:p>
          <a:endParaRPr lang="es-MX"/>
        </a:p>
      </dgm:t>
    </dgm:pt>
    <dgm:pt modelId="{317CB18A-758B-4BB0-9C4B-42ADCE7B2E89}">
      <dgm:prSet phldrT="[Texto]" custT="1"/>
      <dgm:spPr>
        <a:noFill/>
      </dgm:spPr>
      <dgm:t>
        <a:bodyPr/>
        <a:lstStyle/>
        <a:p>
          <a:r>
            <a:rPr lang="es-MX" sz="2100" dirty="0" smtClean="0"/>
            <a:t>Conocimientos</a:t>
          </a:r>
          <a:endParaRPr lang="es-MX" sz="2100" dirty="0"/>
        </a:p>
      </dgm:t>
    </dgm:pt>
    <dgm:pt modelId="{F0EAEE9C-4DE2-48A8-9C5C-1ADD73708565}" type="parTrans" cxnId="{606F2743-236D-42E6-B5A4-69D31D13EE0B}">
      <dgm:prSet/>
      <dgm:spPr/>
      <dgm:t>
        <a:bodyPr/>
        <a:lstStyle/>
        <a:p>
          <a:endParaRPr lang="es-MX"/>
        </a:p>
      </dgm:t>
    </dgm:pt>
    <dgm:pt modelId="{D6CD8128-09F0-4DC2-BCAF-AB61BDA21287}" type="sibTrans" cxnId="{606F2743-236D-42E6-B5A4-69D31D13EE0B}">
      <dgm:prSet/>
      <dgm:spPr/>
      <dgm:t>
        <a:bodyPr/>
        <a:lstStyle/>
        <a:p>
          <a:endParaRPr lang="es-MX"/>
        </a:p>
      </dgm:t>
    </dgm:pt>
    <dgm:pt modelId="{9951A6F2-42EB-4864-86B5-E0983CBC9000}">
      <dgm:prSet phldrT="[Texto]" custT="1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es-MX" sz="2800" dirty="0" smtClean="0">
              <a:solidFill>
                <a:schemeClr val="bg1"/>
              </a:solidFill>
              <a:latin typeface="Bradley Hand ITC" pitchFamily="66" charset="0"/>
            </a:rPr>
            <a:t>Esenciales</a:t>
          </a:r>
          <a:endParaRPr lang="es-MX" sz="2800" dirty="0">
            <a:solidFill>
              <a:schemeClr val="bg1"/>
            </a:solidFill>
            <a:latin typeface="Bradley Hand ITC" pitchFamily="66" charset="0"/>
          </a:endParaRPr>
        </a:p>
      </dgm:t>
    </dgm:pt>
    <dgm:pt modelId="{06CD0211-475D-435C-B12A-4205E8FF096C}" type="parTrans" cxnId="{962FD19F-CDE9-4BEC-B3C6-A6BCE22ECC99}">
      <dgm:prSet/>
      <dgm:spPr/>
      <dgm:t>
        <a:bodyPr/>
        <a:lstStyle/>
        <a:p>
          <a:endParaRPr lang="es-MX"/>
        </a:p>
      </dgm:t>
    </dgm:pt>
    <dgm:pt modelId="{A2DE9A13-AE10-4B27-B43F-22240F5959D3}" type="sibTrans" cxnId="{962FD19F-CDE9-4BEC-B3C6-A6BCE22ECC99}">
      <dgm:prSet/>
      <dgm:spPr/>
      <dgm:t>
        <a:bodyPr/>
        <a:lstStyle/>
        <a:p>
          <a:endParaRPr lang="es-MX"/>
        </a:p>
      </dgm:t>
    </dgm:pt>
    <dgm:pt modelId="{D95FC95F-F4F4-48B7-87A4-A7D9E283AE39}">
      <dgm:prSet phldrT="[Texto]" custT="1"/>
      <dgm:spPr>
        <a:noFill/>
      </dgm:spPr>
      <dgm:t>
        <a:bodyPr/>
        <a:lstStyle/>
        <a:p>
          <a:r>
            <a:rPr lang="es-MX" sz="2100" dirty="0" smtClean="0"/>
            <a:t>Consentimiento </a:t>
          </a:r>
          <a:endParaRPr lang="es-MX" sz="2100" dirty="0"/>
        </a:p>
      </dgm:t>
    </dgm:pt>
    <dgm:pt modelId="{7BBB1355-45EE-4458-A62F-18195ABF7B18}" type="parTrans" cxnId="{4E3C0FC4-60E3-47B4-BC5E-1674FF3A1BEE}">
      <dgm:prSet/>
      <dgm:spPr/>
      <dgm:t>
        <a:bodyPr/>
        <a:lstStyle/>
        <a:p>
          <a:endParaRPr lang="es-MX"/>
        </a:p>
      </dgm:t>
    </dgm:pt>
    <dgm:pt modelId="{135CC1EB-6B63-4DF3-974D-3C27C5DFD473}" type="sibTrans" cxnId="{4E3C0FC4-60E3-47B4-BC5E-1674FF3A1BEE}">
      <dgm:prSet/>
      <dgm:spPr/>
      <dgm:t>
        <a:bodyPr/>
        <a:lstStyle/>
        <a:p>
          <a:endParaRPr lang="es-MX"/>
        </a:p>
      </dgm:t>
    </dgm:pt>
    <dgm:pt modelId="{74631AAB-7D4A-4B0F-8E42-5036F1871237}">
      <dgm:prSet phldrT="[Texto]" custT="1"/>
      <dgm:spPr>
        <a:noFill/>
      </dgm:spPr>
      <dgm:t>
        <a:bodyPr/>
        <a:lstStyle/>
        <a:p>
          <a:r>
            <a:rPr lang="es-MX" sz="2100" dirty="0" smtClean="0"/>
            <a:t>Objeto</a:t>
          </a:r>
          <a:endParaRPr lang="es-MX" sz="2100" dirty="0"/>
        </a:p>
      </dgm:t>
    </dgm:pt>
    <dgm:pt modelId="{4A720B46-4EBE-48F4-B89C-903BF097EDEC}" type="parTrans" cxnId="{AEF40F3E-C543-4E0E-9698-0FEC61629AEF}">
      <dgm:prSet/>
      <dgm:spPr/>
      <dgm:t>
        <a:bodyPr/>
        <a:lstStyle/>
        <a:p>
          <a:endParaRPr lang="es-MX"/>
        </a:p>
      </dgm:t>
    </dgm:pt>
    <dgm:pt modelId="{02BD44C8-AC61-4DEC-9FE5-5EC4AFD51EFB}" type="sibTrans" cxnId="{AEF40F3E-C543-4E0E-9698-0FEC61629AEF}">
      <dgm:prSet/>
      <dgm:spPr/>
      <dgm:t>
        <a:bodyPr/>
        <a:lstStyle/>
        <a:p>
          <a:endParaRPr lang="es-MX"/>
        </a:p>
      </dgm:t>
    </dgm:pt>
    <dgm:pt modelId="{314666A1-2EF8-41C1-B225-C1A2C450B945}" type="pres">
      <dgm:prSet presAssocID="{0103F85C-48CC-406F-95CE-C04750914CD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E3534F6-E31C-4034-BA55-4D4D8B4778B8}" type="pres">
      <dgm:prSet presAssocID="{D451094E-E6BB-4E1A-A7B2-C98887E8DCF3}" presName="compNode" presStyleCnt="0"/>
      <dgm:spPr/>
    </dgm:pt>
    <dgm:pt modelId="{7920E6FA-52AD-4323-BF8A-C806EA897FD8}" type="pres">
      <dgm:prSet presAssocID="{D451094E-E6BB-4E1A-A7B2-C98887E8DCF3}" presName="aNode" presStyleLbl="bgShp" presStyleIdx="0" presStyleCnt="3"/>
      <dgm:spPr/>
      <dgm:t>
        <a:bodyPr/>
        <a:lstStyle/>
        <a:p>
          <a:endParaRPr lang="es-MX"/>
        </a:p>
      </dgm:t>
    </dgm:pt>
    <dgm:pt modelId="{CFD45A12-350C-4B3E-8270-0C193E822851}" type="pres">
      <dgm:prSet presAssocID="{D451094E-E6BB-4E1A-A7B2-C98887E8DCF3}" presName="textNode" presStyleLbl="bgShp" presStyleIdx="0" presStyleCnt="3"/>
      <dgm:spPr/>
      <dgm:t>
        <a:bodyPr/>
        <a:lstStyle/>
        <a:p>
          <a:endParaRPr lang="es-MX"/>
        </a:p>
      </dgm:t>
    </dgm:pt>
    <dgm:pt modelId="{C3D03819-0D3A-47DE-A547-3EBA2512AD28}" type="pres">
      <dgm:prSet presAssocID="{D451094E-E6BB-4E1A-A7B2-C98887E8DCF3}" presName="compChildNode" presStyleCnt="0"/>
      <dgm:spPr/>
    </dgm:pt>
    <dgm:pt modelId="{83CCE962-83DC-47FB-A699-C706F33C85FC}" type="pres">
      <dgm:prSet presAssocID="{D451094E-E6BB-4E1A-A7B2-C98887E8DCF3}" presName="theInnerList" presStyleCnt="0"/>
      <dgm:spPr/>
    </dgm:pt>
    <dgm:pt modelId="{C3B7A9B5-5816-4088-B6F4-02B491AD7644}" type="pres">
      <dgm:prSet presAssocID="{FF5E944D-81F9-408E-98BF-2C7BB315B954}" presName="childNode" presStyleLbl="node1" presStyleIdx="0" presStyleCnt="6" custScaleX="10885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7759E43-95C0-45D6-9BDD-A5912CDF8731}" type="pres">
      <dgm:prSet presAssocID="{FF5E944D-81F9-408E-98BF-2C7BB315B954}" presName="aSpace2" presStyleCnt="0"/>
      <dgm:spPr/>
    </dgm:pt>
    <dgm:pt modelId="{99162766-A38B-4546-8345-11BCBD08AF5A}" type="pres">
      <dgm:prSet presAssocID="{09B135FC-2789-40F7-8546-E6286E011FD6}" presName="childNode" presStyleLbl="node1" presStyleIdx="1" presStyleCnt="6" custScaleX="10885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737394A-12DD-4710-9596-D0DCE65293EB}" type="pres">
      <dgm:prSet presAssocID="{D451094E-E6BB-4E1A-A7B2-C98887E8DCF3}" presName="aSpace" presStyleCnt="0"/>
      <dgm:spPr/>
    </dgm:pt>
    <dgm:pt modelId="{596E9C0F-E386-4C64-B573-858A4BFCA256}" type="pres">
      <dgm:prSet presAssocID="{42B1F2E6-53CB-4D46-A726-8A8F27EA7B61}" presName="compNode" presStyleCnt="0"/>
      <dgm:spPr/>
    </dgm:pt>
    <dgm:pt modelId="{4B8D94C6-919A-4B7B-A0C7-90E431BA317E}" type="pres">
      <dgm:prSet presAssocID="{42B1F2E6-53CB-4D46-A726-8A8F27EA7B61}" presName="aNode" presStyleLbl="bgShp" presStyleIdx="1" presStyleCnt="3"/>
      <dgm:spPr/>
      <dgm:t>
        <a:bodyPr/>
        <a:lstStyle/>
        <a:p>
          <a:endParaRPr lang="es-MX"/>
        </a:p>
      </dgm:t>
    </dgm:pt>
    <dgm:pt modelId="{B4E8E7D5-ADDE-4344-B5EC-FBED8921E54D}" type="pres">
      <dgm:prSet presAssocID="{42B1F2E6-53CB-4D46-A726-8A8F27EA7B61}" presName="textNode" presStyleLbl="bgShp" presStyleIdx="1" presStyleCnt="3"/>
      <dgm:spPr/>
      <dgm:t>
        <a:bodyPr/>
        <a:lstStyle/>
        <a:p>
          <a:endParaRPr lang="es-MX"/>
        </a:p>
      </dgm:t>
    </dgm:pt>
    <dgm:pt modelId="{167F513E-E214-424E-A877-B2E99AB42292}" type="pres">
      <dgm:prSet presAssocID="{42B1F2E6-53CB-4D46-A726-8A8F27EA7B61}" presName="compChildNode" presStyleCnt="0"/>
      <dgm:spPr/>
    </dgm:pt>
    <dgm:pt modelId="{B0E3AAC2-446F-4407-923C-77E930295FB7}" type="pres">
      <dgm:prSet presAssocID="{42B1F2E6-53CB-4D46-A726-8A8F27EA7B61}" presName="theInnerList" presStyleCnt="0"/>
      <dgm:spPr/>
    </dgm:pt>
    <dgm:pt modelId="{CF0B2DDD-213A-4EA3-B1FC-833DCDA7C073}" type="pres">
      <dgm:prSet presAssocID="{2DA62573-2D2A-4866-900D-3508FDCA1C76}" presName="childNode" presStyleLbl="node1" presStyleIdx="2" presStyleCnt="6" custScaleX="10885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DAD7CD9-0BD5-4153-B9B1-D099F9A986F0}" type="pres">
      <dgm:prSet presAssocID="{2DA62573-2D2A-4866-900D-3508FDCA1C76}" presName="aSpace2" presStyleCnt="0"/>
      <dgm:spPr/>
    </dgm:pt>
    <dgm:pt modelId="{E18FF8C8-75F1-46FC-B82F-C1A71385B5CA}" type="pres">
      <dgm:prSet presAssocID="{317CB18A-758B-4BB0-9C4B-42ADCE7B2E89}" presName="childNode" presStyleLbl="node1" presStyleIdx="3" presStyleCnt="6" custScaleX="10885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7112F43-C17E-43DA-BB8D-408B33D35E75}" type="pres">
      <dgm:prSet presAssocID="{42B1F2E6-53CB-4D46-A726-8A8F27EA7B61}" presName="aSpace" presStyleCnt="0"/>
      <dgm:spPr/>
    </dgm:pt>
    <dgm:pt modelId="{2AA4E1AC-66E1-441D-A925-EB469D85E664}" type="pres">
      <dgm:prSet presAssocID="{9951A6F2-42EB-4864-86B5-E0983CBC9000}" presName="compNode" presStyleCnt="0"/>
      <dgm:spPr/>
    </dgm:pt>
    <dgm:pt modelId="{75E66664-8D07-4487-B081-66CAC3DF93F0}" type="pres">
      <dgm:prSet presAssocID="{9951A6F2-42EB-4864-86B5-E0983CBC9000}" presName="aNode" presStyleLbl="bgShp" presStyleIdx="2" presStyleCnt="3" custLinFactNeighborX="2592" custLinFactNeighborY="2985"/>
      <dgm:spPr/>
      <dgm:t>
        <a:bodyPr/>
        <a:lstStyle/>
        <a:p>
          <a:endParaRPr lang="es-MX"/>
        </a:p>
      </dgm:t>
    </dgm:pt>
    <dgm:pt modelId="{A4408446-FBED-4CD3-B2BD-63134D0B3DE9}" type="pres">
      <dgm:prSet presAssocID="{9951A6F2-42EB-4864-86B5-E0983CBC9000}" presName="textNode" presStyleLbl="bgShp" presStyleIdx="2" presStyleCnt="3"/>
      <dgm:spPr/>
      <dgm:t>
        <a:bodyPr/>
        <a:lstStyle/>
        <a:p>
          <a:endParaRPr lang="es-MX"/>
        </a:p>
      </dgm:t>
    </dgm:pt>
    <dgm:pt modelId="{AE0038B8-5A6B-4A54-8244-E4D2353E1EEF}" type="pres">
      <dgm:prSet presAssocID="{9951A6F2-42EB-4864-86B5-E0983CBC9000}" presName="compChildNode" presStyleCnt="0"/>
      <dgm:spPr/>
    </dgm:pt>
    <dgm:pt modelId="{19C0D032-15CE-4179-AA69-845AAC7957CD}" type="pres">
      <dgm:prSet presAssocID="{9951A6F2-42EB-4864-86B5-E0983CBC9000}" presName="theInnerList" presStyleCnt="0"/>
      <dgm:spPr/>
    </dgm:pt>
    <dgm:pt modelId="{0206EE14-C1AF-4E8E-ABA4-5B6DC5A77E80}" type="pres">
      <dgm:prSet presAssocID="{D95FC95F-F4F4-48B7-87A4-A7D9E283AE39}" presName="childNode" presStyleLbl="node1" presStyleIdx="4" presStyleCnt="6" custScaleX="10885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C3B72F6-8333-412A-8E76-14CB5DEB8F73}" type="pres">
      <dgm:prSet presAssocID="{D95FC95F-F4F4-48B7-87A4-A7D9E283AE39}" presName="aSpace2" presStyleCnt="0"/>
      <dgm:spPr/>
    </dgm:pt>
    <dgm:pt modelId="{3BBF2D35-BC60-4C63-92D1-EF0A8B19D443}" type="pres">
      <dgm:prSet presAssocID="{74631AAB-7D4A-4B0F-8E42-5036F1871237}" presName="childNode" presStyleLbl="node1" presStyleIdx="5" presStyleCnt="6" custScaleX="10885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5E85E54-97BC-4C40-B9AE-A2E3494427CC}" srcId="{0103F85C-48CC-406F-95CE-C04750914CD7}" destId="{D451094E-E6BB-4E1A-A7B2-C98887E8DCF3}" srcOrd="0" destOrd="0" parTransId="{22E8DD86-3A20-4784-AEC0-D4FE0032C3C1}" sibTransId="{DC7D0F1A-B99F-48F6-A1F6-2D14303757D5}"/>
    <dgm:cxn modelId="{47CA1C27-59EA-4079-AEDE-28FBB5B52DDB}" type="presOf" srcId="{D451094E-E6BB-4E1A-A7B2-C98887E8DCF3}" destId="{CFD45A12-350C-4B3E-8270-0C193E822851}" srcOrd="1" destOrd="0" presId="urn:microsoft.com/office/officeart/2005/8/layout/lProcess2"/>
    <dgm:cxn modelId="{80C7474D-37EE-496C-98EC-FCBBDB2AACEA}" type="presOf" srcId="{D95FC95F-F4F4-48B7-87A4-A7D9E283AE39}" destId="{0206EE14-C1AF-4E8E-ABA4-5B6DC5A77E80}" srcOrd="0" destOrd="0" presId="urn:microsoft.com/office/officeart/2005/8/layout/lProcess2"/>
    <dgm:cxn modelId="{4E3C0FC4-60E3-47B4-BC5E-1674FF3A1BEE}" srcId="{9951A6F2-42EB-4864-86B5-E0983CBC9000}" destId="{D95FC95F-F4F4-48B7-87A4-A7D9E283AE39}" srcOrd="0" destOrd="0" parTransId="{7BBB1355-45EE-4458-A62F-18195ABF7B18}" sibTransId="{135CC1EB-6B63-4DF3-974D-3C27C5DFD473}"/>
    <dgm:cxn modelId="{36E2BA80-CB49-4780-9086-536B226A5A9B}" type="presOf" srcId="{42B1F2E6-53CB-4D46-A726-8A8F27EA7B61}" destId="{B4E8E7D5-ADDE-4344-B5EC-FBED8921E54D}" srcOrd="1" destOrd="0" presId="urn:microsoft.com/office/officeart/2005/8/layout/lProcess2"/>
    <dgm:cxn modelId="{E043367A-0B13-4CBC-A567-F76C6D07B72F}" type="presOf" srcId="{2DA62573-2D2A-4866-900D-3508FDCA1C76}" destId="{CF0B2DDD-213A-4EA3-B1FC-833DCDA7C073}" srcOrd="0" destOrd="0" presId="urn:microsoft.com/office/officeart/2005/8/layout/lProcess2"/>
    <dgm:cxn modelId="{962FD19F-CDE9-4BEC-B3C6-A6BCE22ECC99}" srcId="{0103F85C-48CC-406F-95CE-C04750914CD7}" destId="{9951A6F2-42EB-4864-86B5-E0983CBC9000}" srcOrd="2" destOrd="0" parTransId="{06CD0211-475D-435C-B12A-4205E8FF096C}" sibTransId="{A2DE9A13-AE10-4B27-B43F-22240F5959D3}"/>
    <dgm:cxn modelId="{B7D0AF4D-BB96-4B6A-93B9-657CEBBACF1A}" type="presOf" srcId="{09B135FC-2789-40F7-8546-E6286E011FD6}" destId="{99162766-A38B-4546-8345-11BCBD08AF5A}" srcOrd="0" destOrd="0" presId="urn:microsoft.com/office/officeart/2005/8/layout/lProcess2"/>
    <dgm:cxn modelId="{AEF40F3E-C543-4E0E-9698-0FEC61629AEF}" srcId="{9951A6F2-42EB-4864-86B5-E0983CBC9000}" destId="{74631AAB-7D4A-4B0F-8E42-5036F1871237}" srcOrd="1" destOrd="0" parTransId="{4A720B46-4EBE-48F4-B89C-903BF097EDEC}" sibTransId="{02BD44C8-AC61-4DEC-9FE5-5EC4AFD51EFB}"/>
    <dgm:cxn modelId="{0ADA840F-5914-4355-9FAF-6905DB7FB09A}" type="presOf" srcId="{74631AAB-7D4A-4B0F-8E42-5036F1871237}" destId="{3BBF2D35-BC60-4C63-92D1-EF0A8B19D443}" srcOrd="0" destOrd="0" presId="urn:microsoft.com/office/officeart/2005/8/layout/lProcess2"/>
    <dgm:cxn modelId="{E24D7082-01A1-45A1-9915-02EF825286CF}" srcId="{D451094E-E6BB-4E1A-A7B2-C98887E8DCF3}" destId="{FF5E944D-81F9-408E-98BF-2C7BB315B954}" srcOrd="0" destOrd="0" parTransId="{1E4A1CA4-6BB2-4833-A34D-38120F4AA1A1}" sibTransId="{796A66F4-AAD0-4263-A459-36D3B23284D4}"/>
    <dgm:cxn modelId="{831EE9E0-5E9B-42D3-8A1A-601035162757}" type="presOf" srcId="{0103F85C-48CC-406F-95CE-C04750914CD7}" destId="{314666A1-2EF8-41C1-B225-C1A2C450B945}" srcOrd="0" destOrd="0" presId="urn:microsoft.com/office/officeart/2005/8/layout/lProcess2"/>
    <dgm:cxn modelId="{BBB1E192-3244-43D2-9EF6-8E7F847CE026}" type="presOf" srcId="{D451094E-E6BB-4E1A-A7B2-C98887E8DCF3}" destId="{7920E6FA-52AD-4323-BF8A-C806EA897FD8}" srcOrd="0" destOrd="0" presId="urn:microsoft.com/office/officeart/2005/8/layout/lProcess2"/>
    <dgm:cxn modelId="{0B96F350-9A3F-4163-8DAD-86C4DE2DBECD}" type="presOf" srcId="{42B1F2E6-53CB-4D46-A726-8A8F27EA7B61}" destId="{4B8D94C6-919A-4B7B-A0C7-90E431BA317E}" srcOrd="0" destOrd="0" presId="urn:microsoft.com/office/officeart/2005/8/layout/lProcess2"/>
    <dgm:cxn modelId="{A0158FAD-26B7-466F-88F8-F6FFBA854508}" type="presOf" srcId="{9951A6F2-42EB-4864-86B5-E0983CBC9000}" destId="{A4408446-FBED-4CD3-B2BD-63134D0B3DE9}" srcOrd="1" destOrd="0" presId="urn:microsoft.com/office/officeart/2005/8/layout/lProcess2"/>
    <dgm:cxn modelId="{EC6368C0-33FB-4E86-9C1B-3C6B5F96D45E}" srcId="{0103F85C-48CC-406F-95CE-C04750914CD7}" destId="{42B1F2E6-53CB-4D46-A726-8A8F27EA7B61}" srcOrd="1" destOrd="0" parTransId="{41F325F1-A42A-4B5B-B6B1-34A4EE479D0C}" sibTransId="{C51D9115-9130-4DC6-AF08-F80371183E64}"/>
    <dgm:cxn modelId="{606F2743-236D-42E6-B5A4-69D31D13EE0B}" srcId="{42B1F2E6-53CB-4D46-A726-8A8F27EA7B61}" destId="{317CB18A-758B-4BB0-9C4B-42ADCE7B2E89}" srcOrd="1" destOrd="0" parTransId="{F0EAEE9C-4DE2-48A8-9C5C-1ADD73708565}" sibTransId="{D6CD8128-09F0-4DC2-BCAF-AB61BDA21287}"/>
    <dgm:cxn modelId="{14A81B4B-F033-4865-B031-FD53D6A0FB5B}" type="presOf" srcId="{FF5E944D-81F9-408E-98BF-2C7BB315B954}" destId="{C3B7A9B5-5816-4088-B6F4-02B491AD7644}" srcOrd="0" destOrd="0" presId="urn:microsoft.com/office/officeart/2005/8/layout/lProcess2"/>
    <dgm:cxn modelId="{39BB5CBD-3295-4184-BAA6-D8446796D02A}" type="presOf" srcId="{9951A6F2-42EB-4864-86B5-E0983CBC9000}" destId="{75E66664-8D07-4487-B081-66CAC3DF93F0}" srcOrd="0" destOrd="0" presId="urn:microsoft.com/office/officeart/2005/8/layout/lProcess2"/>
    <dgm:cxn modelId="{95E90705-F083-410E-B04F-1724D9176CB4}" type="presOf" srcId="{317CB18A-758B-4BB0-9C4B-42ADCE7B2E89}" destId="{E18FF8C8-75F1-46FC-B82F-C1A71385B5CA}" srcOrd="0" destOrd="0" presId="urn:microsoft.com/office/officeart/2005/8/layout/lProcess2"/>
    <dgm:cxn modelId="{2C8ECDCC-A394-44B3-8978-10F7BD8573EB}" srcId="{42B1F2E6-53CB-4D46-A726-8A8F27EA7B61}" destId="{2DA62573-2D2A-4866-900D-3508FDCA1C76}" srcOrd="0" destOrd="0" parTransId="{3A143683-D8E6-4CC6-80BA-13776F624048}" sibTransId="{A8D7E594-1D87-42E0-80F1-D07858EC43A2}"/>
    <dgm:cxn modelId="{54D0B46F-F974-409A-A20E-998941B94C68}" srcId="{D451094E-E6BB-4E1A-A7B2-C98887E8DCF3}" destId="{09B135FC-2789-40F7-8546-E6286E011FD6}" srcOrd="1" destOrd="0" parTransId="{54305E9E-A86F-4C44-8F8A-666A5DBDC44D}" sibTransId="{88ADAB3C-4144-486A-A7E1-F7C3BC340C80}"/>
    <dgm:cxn modelId="{1F0BD251-55E8-419B-BECC-281704248EAF}" type="presParOf" srcId="{314666A1-2EF8-41C1-B225-C1A2C450B945}" destId="{DE3534F6-E31C-4034-BA55-4D4D8B4778B8}" srcOrd="0" destOrd="0" presId="urn:microsoft.com/office/officeart/2005/8/layout/lProcess2"/>
    <dgm:cxn modelId="{D67E36DE-F9E1-4E5E-A32F-95B79CDCF8AA}" type="presParOf" srcId="{DE3534F6-E31C-4034-BA55-4D4D8B4778B8}" destId="{7920E6FA-52AD-4323-BF8A-C806EA897FD8}" srcOrd="0" destOrd="0" presId="urn:microsoft.com/office/officeart/2005/8/layout/lProcess2"/>
    <dgm:cxn modelId="{A220DF5E-A9D3-4283-B41B-8A59D3CFBFDF}" type="presParOf" srcId="{DE3534F6-E31C-4034-BA55-4D4D8B4778B8}" destId="{CFD45A12-350C-4B3E-8270-0C193E822851}" srcOrd="1" destOrd="0" presId="urn:microsoft.com/office/officeart/2005/8/layout/lProcess2"/>
    <dgm:cxn modelId="{E8792FA9-3672-4B9D-BCDD-25CEE01B1B64}" type="presParOf" srcId="{DE3534F6-E31C-4034-BA55-4D4D8B4778B8}" destId="{C3D03819-0D3A-47DE-A547-3EBA2512AD28}" srcOrd="2" destOrd="0" presId="urn:microsoft.com/office/officeart/2005/8/layout/lProcess2"/>
    <dgm:cxn modelId="{E7B521B8-28A5-4A59-9D99-4B34F8353381}" type="presParOf" srcId="{C3D03819-0D3A-47DE-A547-3EBA2512AD28}" destId="{83CCE962-83DC-47FB-A699-C706F33C85FC}" srcOrd="0" destOrd="0" presId="urn:microsoft.com/office/officeart/2005/8/layout/lProcess2"/>
    <dgm:cxn modelId="{91C5D340-BCE8-4B83-8D69-6C65E75E11EE}" type="presParOf" srcId="{83CCE962-83DC-47FB-A699-C706F33C85FC}" destId="{C3B7A9B5-5816-4088-B6F4-02B491AD7644}" srcOrd="0" destOrd="0" presId="urn:microsoft.com/office/officeart/2005/8/layout/lProcess2"/>
    <dgm:cxn modelId="{6DAAB0AA-C3A2-4989-90B9-CB6DEB5236AD}" type="presParOf" srcId="{83CCE962-83DC-47FB-A699-C706F33C85FC}" destId="{07759E43-95C0-45D6-9BDD-A5912CDF8731}" srcOrd="1" destOrd="0" presId="urn:microsoft.com/office/officeart/2005/8/layout/lProcess2"/>
    <dgm:cxn modelId="{06BA98D1-FACF-458E-A87B-847C9D435517}" type="presParOf" srcId="{83CCE962-83DC-47FB-A699-C706F33C85FC}" destId="{99162766-A38B-4546-8345-11BCBD08AF5A}" srcOrd="2" destOrd="0" presId="urn:microsoft.com/office/officeart/2005/8/layout/lProcess2"/>
    <dgm:cxn modelId="{158DFEF6-8B19-477D-8020-01F490CE5155}" type="presParOf" srcId="{314666A1-2EF8-41C1-B225-C1A2C450B945}" destId="{7737394A-12DD-4710-9596-D0DCE65293EB}" srcOrd="1" destOrd="0" presId="urn:microsoft.com/office/officeart/2005/8/layout/lProcess2"/>
    <dgm:cxn modelId="{48414BCF-E573-464B-BE4C-D15D682A409F}" type="presParOf" srcId="{314666A1-2EF8-41C1-B225-C1A2C450B945}" destId="{596E9C0F-E386-4C64-B573-858A4BFCA256}" srcOrd="2" destOrd="0" presId="urn:microsoft.com/office/officeart/2005/8/layout/lProcess2"/>
    <dgm:cxn modelId="{3F6C72A5-C683-4753-9D14-E842C4BDB0AC}" type="presParOf" srcId="{596E9C0F-E386-4C64-B573-858A4BFCA256}" destId="{4B8D94C6-919A-4B7B-A0C7-90E431BA317E}" srcOrd="0" destOrd="0" presId="urn:microsoft.com/office/officeart/2005/8/layout/lProcess2"/>
    <dgm:cxn modelId="{DABCBA38-C44E-41BA-A78D-482C0A35B4E4}" type="presParOf" srcId="{596E9C0F-E386-4C64-B573-858A4BFCA256}" destId="{B4E8E7D5-ADDE-4344-B5EC-FBED8921E54D}" srcOrd="1" destOrd="0" presId="urn:microsoft.com/office/officeart/2005/8/layout/lProcess2"/>
    <dgm:cxn modelId="{A9A4D27E-BEC3-49F0-9FA7-C839368F7247}" type="presParOf" srcId="{596E9C0F-E386-4C64-B573-858A4BFCA256}" destId="{167F513E-E214-424E-A877-B2E99AB42292}" srcOrd="2" destOrd="0" presId="urn:microsoft.com/office/officeart/2005/8/layout/lProcess2"/>
    <dgm:cxn modelId="{2D4B2048-DB38-4E58-8422-B15E1DD35C13}" type="presParOf" srcId="{167F513E-E214-424E-A877-B2E99AB42292}" destId="{B0E3AAC2-446F-4407-923C-77E930295FB7}" srcOrd="0" destOrd="0" presId="urn:microsoft.com/office/officeart/2005/8/layout/lProcess2"/>
    <dgm:cxn modelId="{AEF3EF8C-FD64-41A4-9369-0F46E8101D06}" type="presParOf" srcId="{B0E3AAC2-446F-4407-923C-77E930295FB7}" destId="{CF0B2DDD-213A-4EA3-B1FC-833DCDA7C073}" srcOrd="0" destOrd="0" presId="urn:microsoft.com/office/officeart/2005/8/layout/lProcess2"/>
    <dgm:cxn modelId="{43E1020A-CCCB-4563-AB7F-98DC703DD68C}" type="presParOf" srcId="{B0E3AAC2-446F-4407-923C-77E930295FB7}" destId="{5DAD7CD9-0BD5-4153-B9B1-D099F9A986F0}" srcOrd="1" destOrd="0" presId="urn:microsoft.com/office/officeart/2005/8/layout/lProcess2"/>
    <dgm:cxn modelId="{692CEBCC-B13A-487A-9A7F-406E57DFE1CA}" type="presParOf" srcId="{B0E3AAC2-446F-4407-923C-77E930295FB7}" destId="{E18FF8C8-75F1-46FC-B82F-C1A71385B5CA}" srcOrd="2" destOrd="0" presId="urn:microsoft.com/office/officeart/2005/8/layout/lProcess2"/>
    <dgm:cxn modelId="{65DEF8E9-5CDD-4DF8-9CD4-FB9E3C78385A}" type="presParOf" srcId="{314666A1-2EF8-41C1-B225-C1A2C450B945}" destId="{37112F43-C17E-43DA-BB8D-408B33D35E75}" srcOrd="3" destOrd="0" presId="urn:microsoft.com/office/officeart/2005/8/layout/lProcess2"/>
    <dgm:cxn modelId="{178A8491-3FAD-4053-BB37-4D991ABC2373}" type="presParOf" srcId="{314666A1-2EF8-41C1-B225-C1A2C450B945}" destId="{2AA4E1AC-66E1-441D-A925-EB469D85E664}" srcOrd="4" destOrd="0" presId="urn:microsoft.com/office/officeart/2005/8/layout/lProcess2"/>
    <dgm:cxn modelId="{EEDF257A-65CB-4082-AE0A-40F67E09A20F}" type="presParOf" srcId="{2AA4E1AC-66E1-441D-A925-EB469D85E664}" destId="{75E66664-8D07-4487-B081-66CAC3DF93F0}" srcOrd="0" destOrd="0" presId="urn:microsoft.com/office/officeart/2005/8/layout/lProcess2"/>
    <dgm:cxn modelId="{B8E00A44-B0B8-4DF3-BEEA-9D87302A4677}" type="presParOf" srcId="{2AA4E1AC-66E1-441D-A925-EB469D85E664}" destId="{A4408446-FBED-4CD3-B2BD-63134D0B3DE9}" srcOrd="1" destOrd="0" presId="urn:microsoft.com/office/officeart/2005/8/layout/lProcess2"/>
    <dgm:cxn modelId="{F43C3B29-6507-46CF-A417-AFA7AA75886C}" type="presParOf" srcId="{2AA4E1AC-66E1-441D-A925-EB469D85E664}" destId="{AE0038B8-5A6B-4A54-8244-E4D2353E1EEF}" srcOrd="2" destOrd="0" presId="urn:microsoft.com/office/officeart/2005/8/layout/lProcess2"/>
    <dgm:cxn modelId="{B105FBBC-707B-4FD0-89D7-BA6991A6D141}" type="presParOf" srcId="{AE0038B8-5A6B-4A54-8244-E4D2353E1EEF}" destId="{19C0D032-15CE-4179-AA69-845AAC7957CD}" srcOrd="0" destOrd="0" presId="urn:microsoft.com/office/officeart/2005/8/layout/lProcess2"/>
    <dgm:cxn modelId="{CE3B8B30-DB65-46DA-BCEF-105865F0C4CC}" type="presParOf" srcId="{19C0D032-15CE-4179-AA69-845AAC7957CD}" destId="{0206EE14-C1AF-4E8E-ABA4-5B6DC5A77E80}" srcOrd="0" destOrd="0" presId="urn:microsoft.com/office/officeart/2005/8/layout/lProcess2"/>
    <dgm:cxn modelId="{2FE66029-F999-4845-97E0-E578E8E9A44B}" type="presParOf" srcId="{19C0D032-15CE-4179-AA69-845AAC7957CD}" destId="{6C3B72F6-8333-412A-8E76-14CB5DEB8F73}" srcOrd="1" destOrd="0" presId="urn:microsoft.com/office/officeart/2005/8/layout/lProcess2"/>
    <dgm:cxn modelId="{3AF7AE58-138E-4283-8A27-116835EC3D9C}" type="presParOf" srcId="{19C0D032-15CE-4179-AA69-845AAC7957CD}" destId="{3BBF2D35-BC60-4C63-92D1-EF0A8B19D443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C9F4B33-A810-4905-9216-E4CBE84AE0EC}" type="doc">
      <dgm:prSet loTypeId="urn:microsoft.com/office/officeart/2005/8/layout/v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4AFC3757-60A3-49DE-8D2D-1079C20D7B71}">
      <dgm:prSet phldrT="[Texto]" custT="1"/>
      <dgm:spPr/>
      <dgm:t>
        <a:bodyPr/>
        <a:lstStyle/>
        <a:p>
          <a:r>
            <a:rPr lang="es-MX" sz="2800" b="1" dirty="0" smtClean="0">
              <a:latin typeface="Bradley Hand ITC" pitchFamily="66" charset="0"/>
            </a:rPr>
            <a:t>Patentada</a:t>
          </a:r>
          <a:endParaRPr lang="es-MX" sz="2800" b="1" dirty="0">
            <a:latin typeface="Bradley Hand ITC" pitchFamily="66" charset="0"/>
          </a:endParaRPr>
        </a:p>
      </dgm:t>
    </dgm:pt>
    <dgm:pt modelId="{A102C504-C7A0-4E65-8469-CA6F25893360}" type="parTrans" cxnId="{2C074B1B-FB60-4245-B627-463E3D352B6E}">
      <dgm:prSet/>
      <dgm:spPr/>
      <dgm:t>
        <a:bodyPr/>
        <a:lstStyle/>
        <a:p>
          <a:endParaRPr lang="es-MX" sz="2000"/>
        </a:p>
      </dgm:t>
    </dgm:pt>
    <dgm:pt modelId="{AEEB7438-9D83-4B2F-9022-5E71AA3024D3}" type="sibTrans" cxnId="{2C074B1B-FB60-4245-B627-463E3D352B6E}">
      <dgm:prSet/>
      <dgm:spPr/>
      <dgm:t>
        <a:bodyPr/>
        <a:lstStyle/>
        <a:p>
          <a:endParaRPr lang="es-MX" sz="2000"/>
        </a:p>
      </dgm:t>
    </dgm:pt>
    <dgm:pt modelId="{588C95CB-DE6C-4230-A346-7BFA80D0B0D8}">
      <dgm:prSet phldrT="[Texto]" custT="1"/>
      <dgm:spPr/>
      <dgm:t>
        <a:bodyPr/>
        <a:lstStyle/>
        <a:p>
          <a:r>
            <a:rPr lang="es-MX" sz="2600" b="1" dirty="0" smtClean="0">
              <a:solidFill>
                <a:schemeClr val="tx1"/>
              </a:solidFill>
              <a:latin typeface="Bradley Hand ITC" pitchFamily="66" charset="0"/>
            </a:rPr>
            <a:t>Registro legal</a:t>
          </a:r>
          <a:endParaRPr lang="es-MX" sz="2600" b="1" dirty="0">
            <a:solidFill>
              <a:schemeClr val="tx1"/>
            </a:solidFill>
            <a:latin typeface="Bradley Hand ITC" pitchFamily="66" charset="0"/>
          </a:endParaRPr>
        </a:p>
      </dgm:t>
    </dgm:pt>
    <dgm:pt modelId="{AC7F7ADB-BD25-4DA6-B2A9-F183E173CB97}" type="parTrans" cxnId="{FCEDFC0B-C7CC-478B-9489-793EAC42DAA6}">
      <dgm:prSet/>
      <dgm:spPr/>
      <dgm:t>
        <a:bodyPr/>
        <a:lstStyle/>
        <a:p>
          <a:endParaRPr lang="es-MX" sz="2000"/>
        </a:p>
      </dgm:t>
    </dgm:pt>
    <dgm:pt modelId="{2E65DDDA-CF9F-4647-BA0B-055B4A011FB5}" type="sibTrans" cxnId="{FCEDFC0B-C7CC-478B-9489-793EAC42DAA6}">
      <dgm:prSet/>
      <dgm:spPr/>
      <dgm:t>
        <a:bodyPr/>
        <a:lstStyle/>
        <a:p>
          <a:endParaRPr lang="es-MX" sz="2000"/>
        </a:p>
      </dgm:t>
    </dgm:pt>
    <dgm:pt modelId="{228E0FFA-B467-467B-97FB-2317709D1FDB}">
      <dgm:prSet phldrT="[Texto]" custT="1"/>
      <dgm:spPr/>
      <dgm:t>
        <a:bodyPr/>
        <a:lstStyle/>
        <a:p>
          <a:r>
            <a:rPr lang="es-MX" sz="2800" b="1" dirty="0" smtClean="0">
              <a:latin typeface="Bradley Hand ITC" pitchFamily="66" charset="0"/>
            </a:rPr>
            <a:t>No patentada</a:t>
          </a:r>
          <a:endParaRPr lang="es-MX" sz="2800" b="1" dirty="0">
            <a:latin typeface="Bradley Hand ITC" pitchFamily="66" charset="0"/>
          </a:endParaRPr>
        </a:p>
      </dgm:t>
    </dgm:pt>
    <dgm:pt modelId="{FD5661C1-DA79-4924-B7A7-BA0E678C5ADD}" type="parTrans" cxnId="{0D48A43C-90B5-4C2A-9F0A-60D78D0973FE}">
      <dgm:prSet/>
      <dgm:spPr/>
      <dgm:t>
        <a:bodyPr/>
        <a:lstStyle/>
        <a:p>
          <a:endParaRPr lang="es-MX" sz="2000"/>
        </a:p>
      </dgm:t>
    </dgm:pt>
    <dgm:pt modelId="{C7FD41A8-8EF2-4910-9329-7E51E9EEE569}" type="sibTrans" cxnId="{0D48A43C-90B5-4C2A-9F0A-60D78D0973FE}">
      <dgm:prSet/>
      <dgm:spPr/>
      <dgm:t>
        <a:bodyPr/>
        <a:lstStyle/>
        <a:p>
          <a:endParaRPr lang="es-MX" sz="2000"/>
        </a:p>
      </dgm:t>
    </dgm:pt>
    <dgm:pt modelId="{8F692AF0-ECC7-4607-8B6B-E94E29548AC9}">
      <dgm:prSet phldrT="[Texto]" custT="1"/>
      <dgm:spPr/>
      <dgm:t>
        <a:bodyPr/>
        <a:lstStyle/>
        <a:p>
          <a:r>
            <a:rPr lang="es-MX" sz="2600" b="1" i="1" dirty="0" err="1" smtClean="0">
              <a:solidFill>
                <a:schemeClr val="tx1"/>
              </a:solidFill>
              <a:latin typeface="Bradley Hand ITC" pitchFamily="66" charset="0"/>
            </a:rPr>
            <a:t>Know</a:t>
          </a:r>
          <a:r>
            <a:rPr lang="es-MX" sz="2600" b="1" i="1" dirty="0" smtClean="0">
              <a:solidFill>
                <a:schemeClr val="tx1"/>
              </a:solidFill>
              <a:latin typeface="Bradley Hand ITC" pitchFamily="66" charset="0"/>
            </a:rPr>
            <a:t> </a:t>
          </a:r>
          <a:r>
            <a:rPr lang="es-MX" sz="2600" b="1" i="1" dirty="0" err="1" smtClean="0">
              <a:solidFill>
                <a:schemeClr val="tx1"/>
              </a:solidFill>
              <a:latin typeface="Bradley Hand ITC" pitchFamily="66" charset="0"/>
            </a:rPr>
            <a:t>How</a:t>
          </a:r>
          <a:r>
            <a:rPr lang="es-MX" sz="2600" b="1" i="1" dirty="0" smtClean="0">
              <a:solidFill>
                <a:schemeClr val="tx1"/>
              </a:solidFill>
              <a:latin typeface="Bradley Hand ITC" pitchFamily="66" charset="0"/>
            </a:rPr>
            <a:t> </a:t>
          </a:r>
          <a:endParaRPr lang="es-MX" sz="2600" b="1" i="1" dirty="0">
            <a:solidFill>
              <a:schemeClr val="tx1"/>
            </a:solidFill>
            <a:latin typeface="Bradley Hand ITC" pitchFamily="66" charset="0"/>
          </a:endParaRPr>
        </a:p>
      </dgm:t>
    </dgm:pt>
    <dgm:pt modelId="{00CFC448-C2FC-424A-BA66-14D5ADC7F162}" type="parTrans" cxnId="{4CB47251-C5BC-4F27-8215-0C698F274319}">
      <dgm:prSet/>
      <dgm:spPr/>
      <dgm:t>
        <a:bodyPr/>
        <a:lstStyle/>
        <a:p>
          <a:endParaRPr lang="es-MX" sz="2000"/>
        </a:p>
      </dgm:t>
    </dgm:pt>
    <dgm:pt modelId="{F15E83BC-053E-44AB-BB75-49B02BCF5E53}" type="sibTrans" cxnId="{4CB47251-C5BC-4F27-8215-0C698F274319}">
      <dgm:prSet/>
      <dgm:spPr/>
      <dgm:t>
        <a:bodyPr/>
        <a:lstStyle/>
        <a:p>
          <a:endParaRPr lang="es-MX" sz="2000"/>
        </a:p>
      </dgm:t>
    </dgm:pt>
    <dgm:pt modelId="{287DB1F8-6B9A-4EC0-855C-B09523661BCD}" type="pres">
      <dgm:prSet presAssocID="{FC9F4B33-A810-4905-9216-E4CBE84AE0E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93AE39EA-C227-45EB-AD99-D167E9658378}" type="pres">
      <dgm:prSet presAssocID="{4AFC3757-60A3-49DE-8D2D-1079C20D7B71}" presName="linNode" presStyleCnt="0"/>
      <dgm:spPr/>
      <dgm:t>
        <a:bodyPr/>
        <a:lstStyle/>
        <a:p>
          <a:endParaRPr lang="es-MX"/>
        </a:p>
      </dgm:t>
    </dgm:pt>
    <dgm:pt modelId="{2C46F0AF-1C0F-4073-8607-D7C008D7FAB0}" type="pres">
      <dgm:prSet presAssocID="{4AFC3757-60A3-49DE-8D2D-1079C20D7B71}" presName="parentShp" presStyleLbl="node1" presStyleIdx="0" presStyleCnt="2" custScaleX="17308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148A310-7F58-4EB7-8399-217C0286E590}" type="pres">
      <dgm:prSet presAssocID="{4AFC3757-60A3-49DE-8D2D-1079C20D7B71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6F618E6-5292-4CD4-9C35-91D2941EC9CB}" type="pres">
      <dgm:prSet presAssocID="{AEEB7438-9D83-4B2F-9022-5E71AA3024D3}" presName="spacing" presStyleCnt="0"/>
      <dgm:spPr/>
      <dgm:t>
        <a:bodyPr/>
        <a:lstStyle/>
        <a:p>
          <a:endParaRPr lang="es-MX"/>
        </a:p>
      </dgm:t>
    </dgm:pt>
    <dgm:pt modelId="{C3A4F6CE-AE22-4D9B-AC72-ABD5F54FC408}" type="pres">
      <dgm:prSet presAssocID="{228E0FFA-B467-467B-97FB-2317709D1FDB}" presName="linNode" presStyleCnt="0"/>
      <dgm:spPr/>
      <dgm:t>
        <a:bodyPr/>
        <a:lstStyle/>
        <a:p>
          <a:endParaRPr lang="es-MX"/>
        </a:p>
      </dgm:t>
    </dgm:pt>
    <dgm:pt modelId="{F27C2CE8-4748-4047-AC0B-B6FDD6FD6264}" type="pres">
      <dgm:prSet presAssocID="{228E0FFA-B467-467B-97FB-2317709D1FDB}" presName="parentShp" presStyleLbl="node1" presStyleIdx="1" presStyleCnt="2" custScaleX="17308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F29214C-4A86-427E-B10A-2F8BB99FF3AB}" type="pres">
      <dgm:prSet presAssocID="{228E0FFA-B467-467B-97FB-2317709D1FDB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CEDFC0B-C7CC-478B-9489-793EAC42DAA6}" srcId="{4AFC3757-60A3-49DE-8D2D-1079C20D7B71}" destId="{588C95CB-DE6C-4230-A346-7BFA80D0B0D8}" srcOrd="0" destOrd="0" parTransId="{AC7F7ADB-BD25-4DA6-B2A9-F183E173CB97}" sibTransId="{2E65DDDA-CF9F-4647-BA0B-055B4A011FB5}"/>
    <dgm:cxn modelId="{BFB87782-CD72-4AF8-BB0C-1314A105289A}" type="presOf" srcId="{228E0FFA-B467-467B-97FB-2317709D1FDB}" destId="{F27C2CE8-4748-4047-AC0B-B6FDD6FD6264}" srcOrd="0" destOrd="0" presId="urn:microsoft.com/office/officeart/2005/8/layout/vList6"/>
    <dgm:cxn modelId="{2C074B1B-FB60-4245-B627-463E3D352B6E}" srcId="{FC9F4B33-A810-4905-9216-E4CBE84AE0EC}" destId="{4AFC3757-60A3-49DE-8D2D-1079C20D7B71}" srcOrd="0" destOrd="0" parTransId="{A102C504-C7A0-4E65-8469-CA6F25893360}" sibTransId="{AEEB7438-9D83-4B2F-9022-5E71AA3024D3}"/>
    <dgm:cxn modelId="{F654CBF4-0A71-40AD-AB17-E2C538DBE79B}" type="presOf" srcId="{8F692AF0-ECC7-4607-8B6B-E94E29548AC9}" destId="{7F29214C-4A86-427E-B10A-2F8BB99FF3AB}" srcOrd="0" destOrd="0" presId="urn:microsoft.com/office/officeart/2005/8/layout/vList6"/>
    <dgm:cxn modelId="{089B1888-45D8-4724-9DD0-234D46D994E2}" type="presOf" srcId="{4AFC3757-60A3-49DE-8D2D-1079C20D7B71}" destId="{2C46F0AF-1C0F-4073-8607-D7C008D7FAB0}" srcOrd="0" destOrd="0" presId="urn:microsoft.com/office/officeart/2005/8/layout/vList6"/>
    <dgm:cxn modelId="{4CB47251-C5BC-4F27-8215-0C698F274319}" srcId="{228E0FFA-B467-467B-97FB-2317709D1FDB}" destId="{8F692AF0-ECC7-4607-8B6B-E94E29548AC9}" srcOrd="0" destOrd="0" parTransId="{00CFC448-C2FC-424A-BA66-14D5ADC7F162}" sibTransId="{F15E83BC-053E-44AB-BB75-49B02BCF5E53}"/>
    <dgm:cxn modelId="{0D48A43C-90B5-4C2A-9F0A-60D78D0973FE}" srcId="{FC9F4B33-A810-4905-9216-E4CBE84AE0EC}" destId="{228E0FFA-B467-467B-97FB-2317709D1FDB}" srcOrd="1" destOrd="0" parTransId="{FD5661C1-DA79-4924-B7A7-BA0E678C5ADD}" sibTransId="{C7FD41A8-8EF2-4910-9329-7E51E9EEE569}"/>
    <dgm:cxn modelId="{BB71E849-17AD-4B75-95D7-D3F6F759B893}" type="presOf" srcId="{588C95CB-DE6C-4230-A346-7BFA80D0B0D8}" destId="{0148A310-7F58-4EB7-8399-217C0286E590}" srcOrd="0" destOrd="0" presId="urn:microsoft.com/office/officeart/2005/8/layout/vList6"/>
    <dgm:cxn modelId="{BC3EA43E-781D-4BD6-98BF-E998AED79A20}" type="presOf" srcId="{FC9F4B33-A810-4905-9216-E4CBE84AE0EC}" destId="{287DB1F8-6B9A-4EC0-855C-B09523661BCD}" srcOrd="0" destOrd="0" presId="urn:microsoft.com/office/officeart/2005/8/layout/vList6"/>
    <dgm:cxn modelId="{EE2C564F-F0B2-4C35-91FE-242C3003AC4C}" type="presParOf" srcId="{287DB1F8-6B9A-4EC0-855C-B09523661BCD}" destId="{93AE39EA-C227-45EB-AD99-D167E9658378}" srcOrd="0" destOrd="0" presId="urn:microsoft.com/office/officeart/2005/8/layout/vList6"/>
    <dgm:cxn modelId="{F680EEE1-BBAC-4B0A-A1E1-DC92D276AFDE}" type="presParOf" srcId="{93AE39EA-C227-45EB-AD99-D167E9658378}" destId="{2C46F0AF-1C0F-4073-8607-D7C008D7FAB0}" srcOrd="0" destOrd="0" presId="urn:microsoft.com/office/officeart/2005/8/layout/vList6"/>
    <dgm:cxn modelId="{218D6A42-3D8A-4334-BB43-1EED2B8D3D8B}" type="presParOf" srcId="{93AE39EA-C227-45EB-AD99-D167E9658378}" destId="{0148A310-7F58-4EB7-8399-217C0286E590}" srcOrd="1" destOrd="0" presId="urn:microsoft.com/office/officeart/2005/8/layout/vList6"/>
    <dgm:cxn modelId="{3974DEFA-FA82-4C79-A5AC-7130C1A2C723}" type="presParOf" srcId="{287DB1F8-6B9A-4EC0-855C-B09523661BCD}" destId="{C6F618E6-5292-4CD4-9C35-91D2941EC9CB}" srcOrd="1" destOrd="0" presId="urn:microsoft.com/office/officeart/2005/8/layout/vList6"/>
    <dgm:cxn modelId="{6E5E4A9A-9241-4809-B2A9-7DF3B097F584}" type="presParOf" srcId="{287DB1F8-6B9A-4EC0-855C-B09523661BCD}" destId="{C3A4F6CE-AE22-4D9B-AC72-ABD5F54FC408}" srcOrd="2" destOrd="0" presId="urn:microsoft.com/office/officeart/2005/8/layout/vList6"/>
    <dgm:cxn modelId="{1809668E-0C27-4C5C-826C-525B771550A2}" type="presParOf" srcId="{C3A4F6CE-AE22-4D9B-AC72-ABD5F54FC408}" destId="{F27C2CE8-4748-4047-AC0B-B6FDD6FD6264}" srcOrd="0" destOrd="0" presId="urn:microsoft.com/office/officeart/2005/8/layout/vList6"/>
    <dgm:cxn modelId="{F9CB12B3-80D4-487A-959F-AA79A4DDE56C}" type="presParOf" srcId="{C3A4F6CE-AE22-4D9B-AC72-ABD5F54FC408}" destId="{7F29214C-4A86-427E-B10A-2F8BB99FF3A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C3F64B-A020-4AC1-8451-5C29225DCA26}">
      <dsp:nvSpPr>
        <dsp:cNvPr id="0" name=""/>
        <dsp:cNvSpPr/>
      </dsp:nvSpPr>
      <dsp:spPr>
        <a:xfrm>
          <a:off x="0" y="737636"/>
          <a:ext cx="5712296" cy="2284918"/>
        </a:xfrm>
        <a:prstGeom prst="leftRightRibb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5B58359-FF3B-4A7E-9CAC-58C8775B7AD6}">
      <dsp:nvSpPr>
        <dsp:cNvPr id="0" name=""/>
        <dsp:cNvSpPr/>
      </dsp:nvSpPr>
      <dsp:spPr>
        <a:xfrm>
          <a:off x="685475" y="1137497"/>
          <a:ext cx="1885057" cy="1119610"/>
        </a:xfrm>
        <a:prstGeom prst="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96012" rIns="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Artículo 73 </a:t>
          </a:r>
          <a:endParaRPr lang="es-MX" sz="2700" kern="1200" dirty="0"/>
        </a:p>
      </dsp:txBody>
      <dsp:txXfrm>
        <a:off x="685475" y="1137497"/>
        <a:ext cx="1885057" cy="1119610"/>
      </dsp:txXfrm>
    </dsp:sp>
    <dsp:sp modelId="{8E15B45D-19F7-4E24-B37A-D43975C6016D}">
      <dsp:nvSpPr>
        <dsp:cNvPr id="0" name=""/>
        <dsp:cNvSpPr/>
      </dsp:nvSpPr>
      <dsp:spPr>
        <a:xfrm>
          <a:off x="2856148" y="1503084"/>
          <a:ext cx="2227795" cy="1119610"/>
        </a:xfrm>
        <a:prstGeom prst="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96012" rIns="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Artículos 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28 y 29  </a:t>
          </a:r>
          <a:endParaRPr lang="es-MX" sz="2700" kern="1200" dirty="0"/>
        </a:p>
      </dsp:txBody>
      <dsp:txXfrm>
        <a:off x="2856148" y="1503084"/>
        <a:ext cx="2227795" cy="11196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F422E-DC6A-4BA9-9DFA-155574603092}">
      <dsp:nvSpPr>
        <dsp:cNvPr id="0" name=""/>
        <dsp:cNvSpPr/>
      </dsp:nvSpPr>
      <dsp:spPr>
        <a:xfrm>
          <a:off x="6178342" y="2571705"/>
          <a:ext cx="1401044" cy="333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192"/>
              </a:lnTo>
              <a:lnTo>
                <a:pt x="1401044" y="227192"/>
              </a:lnTo>
              <a:lnTo>
                <a:pt x="1401044" y="333384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2F4549-298F-41D4-B169-6C786DB68D0D}">
      <dsp:nvSpPr>
        <dsp:cNvPr id="0" name=""/>
        <dsp:cNvSpPr/>
      </dsp:nvSpPr>
      <dsp:spPr>
        <a:xfrm>
          <a:off x="6132622" y="2571705"/>
          <a:ext cx="91440" cy="3333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3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92FF91-AB2F-4FB9-AFBD-93C0EA8D51BE}">
      <dsp:nvSpPr>
        <dsp:cNvPr id="0" name=""/>
        <dsp:cNvSpPr/>
      </dsp:nvSpPr>
      <dsp:spPr>
        <a:xfrm>
          <a:off x="4777298" y="2571705"/>
          <a:ext cx="1401044" cy="333384"/>
        </a:xfrm>
        <a:custGeom>
          <a:avLst/>
          <a:gdLst/>
          <a:ahLst/>
          <a:cxnLst/>
          <a:rect l="0" t="0" r="0" b="0"/>
          <a:pathLst>
            <a:path>
              <a:moveTo>
                <a:pt x="1401044" y="0"/>
              </a:moveTo>
              <a:lnTo>
                <a:pt x="1401044" y="227192"/>
              </a:lnTo>
              <a:lnTo>
                <a:pt x="0" y="227192"/>
              </a:lnTo>
              <a:lnTo>
                <a:pt x="0" y="333384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740771-0DAF-4B00-912A-21979028E14F}">
      <dsp:nvSpPr>
        <dsp:cNvPr id="0" name=""/>
        <dsp:cNvSpPr/>
      </dsp:nvSpPr>
      <dsp:spPr>
        <a:xfrm>
          <a:off x="4076776" y="1510414"/>
          <a:ext cx="2101566" cy="333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192"/>
              </a:lnTo>
              <a:lnTo>
                <a:pt x="2101566" y="227192"/>
              </a:lnTo>
              <a:lnTo>
                <a:pt x="2101566" y="333384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02EAA3-2E11-4130-804E-1B75BE9AE6E1}">
      <dsp:nvSpPr>
        <dsp:cNvPr id="0" name=""/>
        <dsp:cNvSpPr/>
      </dsp:nvSpPr>
      <dsp:spPr>
        <a:xfrm>
          <a:off x="1975209" y="2571705"/>
          <a:ext cx="1401044" cy="333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192"/>
              </a:lnTo>
              <a:lnTo>
                <a:pt x="1401044" y="227192"/>
              </a:lnTo>
              <a:lnTo>
                <a:pt x="1401044" y="333384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4BA2BD-0C0D-4BE2-A286-EEE34E572C44}">
      <dsp:nvSpPr>
        <dsp:cNvPr id="0" name=""/>
        <dsp:cNvSpPr/>
      </dsp:nvSpPr>
      <dsp:spPr>
        <a:xfrm>
          <a:off x="1929489" y="2571705"/>
          <a:ext cx="91440" cy="3333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3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B74C87-77A7-4FBC-A517-0898E84C0BE3}">
      <dsp:nvSpPr>
        <dsp:cNvPr id="0" name=""/>
        <dsp:cNvSpPr/>
      </dsp:nvSpPr>
      <dsp:spPr>
        <a:xfrm>
          <a:off x="574165" y="2571705"/>
          <a:ext cx="1401044" cy="333384"/>
        </a:xfrm>
        <a:custGeom>
          <a:avLst/>
          <a:gdLst/>
          <a:ahLst/>
          <a:cxnLst/>
          <a:rect l="0" t="0" r="0" b="0"/>
          <a:pathLst>
            <a:path>
              <a:moveTo>
                <a:pt x="1401044" y="0"/>
              </a:moveTo>
              <a:lnTo>
                <a:pt x="1401044" y="227192"/>
              </a:lnTo>
              <a:lnTo>
                <a:pt x="0" y="227192"/>
              </a:lnTo>
              <a:lnTo>
                <a:pt x="0" y="333384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A5079D-D968-4E22-8465-4071D80DC112}">
      <dsp:nvSpPr>
        <dsp:cNvPr id="0" name=""/>
        <dsp:cNvSpPr/>
      </dsp:nvSpPr>
      <dsp:spPr>
        <a:xfrm>
          <a:off x="1975209" y="1510414"/>
          <a:ext cx="2101566" cy="333384"/>
        </a:xfrm>
        <a:custGeom>
          <a:avLst/>
          <a:gdLst/>
          <a:ahLst/>
          <a:cxnLst/>
          <a:rect l="0" t="0" r="0" b="0"/>
          <a:pathLst>
            <a:path>
              <a:moveTo>
                <a:pt x="2101566" y="0"/>
              </a:moveTo>
              <a:lnTo>
                <a:pt x="2101566" y="227192"/>
              </a:lnTo>
              <a:lnTo>
                <a:pt x="0" y="227192"/>
              </a:lnTo>
              <a:lnTo>
                <a:pt x="0" y="333384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9F1E7A-814C-4F22-AC34-22CF193CC18C}">
      <dsp:nvSpPr>
        <dsp:cNvPr id="0" name=""/>
        <dsp:cNvSpPr/>
      </dsp:nvSpPr>
      <dsp:spPr>
        <a:xfrm>
          <a:off x="3503621" y="782508"/>
          <a:ext cx="1146308" cy="727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5B235A-CE25-41D9-900E-0ED42316974B}">
      <dsp:nvSpPr>
        <dsp:cNvPr id="0" name=""/>
        <dsp:cNvSpPr/>
      </dsp:nvSpPr>
      <dsp:spPr>
        <a:xfrm>
          <a:off x="3630989" y="903507"/>
          <a:ext cx="1146308" cy="7279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b="1" kern="1200" dirty="0" smtClean="0"/>
            <a:t>Director General</a:t>
          </a:r>
          <a:endParaRPr lang="es-MX" sz="1300" b="1" kern="1200" dirty="0"/>
        </a:p>
      </dsp:txBody>
      <dsp:txXfrm>
        <a:off x="3652309" y="924827"/>
        <a:ext cx="1103668" cy="685266"/>
      </dsp:txXfrm>
    </dsp:sp>
    <dsp:sp modelId="{CCF51146-DCF1-4064-A444-C9000D3B7A4E}">
      <dsp:nvSpPr>
        <dsp:cNvPr id="0" name=""/>
        <dsp:cNvSpPr/>
      </dsp:nvSpPr>
      <dsp:spPr>
        <a:xfrm>
          <a:off x="1402055" y="1843799"/>
          <a:ext cx="1146308" cy="727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9F482F-65DF-4DAF-9208-FD94DB082600}">
      <dsp:nvSpPr>
        <dsp:cNvPr id="0" name=""/>
        <dsp:cNvSpPr/>
      </dsp:nvSpPr>
      <dsp:spPr>
        <a:xfrm>
          <a:off x="1529422" y="1964798"/>
          <a:ext cx="1146308" cy="7279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Subdirector de evaluación</a:t>
          </a:r>
          <a:endParaRPr lang="es-MX" sz="1300" kern="1200" dirty="0"/>
        </a:p>
      </dsp:txBody>
      <dsp:txXfrm>
        <a:off x="1550742" y="1986118"/>
        <a:ext cx="1103668" cy="685266"/>
      </dsp:txXfrm>
    </dsp:sp>
    <dsp:sp modelId="{1181FEA3-89FD-40A7-BE3A-49ADDD1BFC43}">
      <dsp:nvSpPr>
        <dsp:cNvPr id="0" name=""/>
        <dsp:cNvSpPr/>
      </dsp:nvSpPr>
      <dsp:spPr>
        <a:xfrm>
          <a:off x="1010" y="2905090"/>
          <a:ext cx="1146308" cy="727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E450FF-4822-4444-A78A-EBA09A4120F6}">
      <dsp:nvSpPr>
        <dsp:cNvPr id="0" name=""/>
        <dsp:cNvSpPr/>
      </dsp:nvSpPr>
      <dsp:spPr>
        <a:xfrm>
          <a:off x="128378" y="3026089"/>
          <a:ext cx="1146308" cy="7279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Estudios y Concentración estadísticas</a:t>
          </a:r>
          <a:endParaRPr lang="es-MX" sz="1300" kern="1200" dirty="0"/>
        </a:p>
      </dsp:txBody>
      <dsp:txXfrm>
        <a:off x="149698" y="3047409"/>
        <a:ext cx="1103668" cy="685266"/>
      </dsp:txXfrm>
    </dsp:sp>
    <dsp:sp modelId="{7CDE7A5D-F774-4797-9AA1-2C16A18D6AC9}">
      <dsp:nvSpPr>
        <dsp:cNvPr id="0" name=""/>
        <dsp:cNvSpPr/>
      </dsp:nvSpPr>
      <dsp:spPr>
        <a:xfrm>
          <a:off x="1402055" y="2905090"/>
          <a:ext cx="1146308" cy="727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37D5F-0239-46D1-893E-E7EAE5113E97}">
      <dsp:nvSpPr>
        <dsp:cNvPr id="0" name=""/>
        <dsp:cNvSpPr/>
      </dsp:nvSpPr>
      <dsp:spPr>
        <a:xfrm>
          <a:off x="1529422" y="3026089"/>
          <a:ext cx="1146308" cy="7279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Análisis económico</a:t>
          </a:r>
          <a:endParaRPr lang="es-MX" sz="1300" kern="1200" dirty="0"/>
        </a:p>
      </dsp:txBody>
      <dsp:txXfrm>
        <a:off x="1550742" y="3047409"/>
        <a:ext cx="1103668" cy="685266"/>
      </dsp:txXfrm>
    </dsp:sp>
    <dsp:sp modelId="{ED80963B-672F-4DEB-BF83-8E09CFE85A7D}">
      <dsp:nvSpPr>
        <dsp:cNvPr id="0" name=""/>
        <dsp:cNvSpPr/>
      </dsp:nvSpPr>
      <dsp:spPr>
        <a:xfrm>
          <a:off x="2803099" y="2905090"/>
          <a:ext cx="1146308" cy="727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8FD425-D1FC-4FC3-A836-782AA571DC5E}">
      <dsp:nvSpPr>
        <dsp:cNvPr id="0" name=""/>
        <dsp:cNvSpPr/>
      </dsp:nvSpPr>
      <dsp:spPr>
        <a:xfrm>
          <a:off x="2930467" y="3026089"/>
          <a:ext cx="1146308" cy="7279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Análisis técnico</a:t>
          </a:r>
          <a:endParaRPr lang="es-MX" sz="1300" kern="1200" dirty="0"/>
        </a:p>
      </dsp:txBody>
      <dsp:txXfrm>
        <a:off x="2951787" y="3047409"/>
        <a:ext cx="1103668" cy="685266"/>
      </dsp:txXfrm>
    </dsp:sp>
    <dsp:sp modelId="{CC3A7515-A2CC-4215-A7D1-E3709BA79123}">
      <dsp:nvSpPr>
        <dsp:cNvPr id="0" name=""/>
        <dsp:cNvSpPr/>
      </dsp:nvSpPr>
      <dsp:spPr>
        <a:xfrm>
          <a:off x="5605188" y="1843799"/>
          <a:ext cx="1146308" cy="727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27386F-8512-4A1C-8F54-5C3B12741AD0}">
      <dsp:nvSpPr>
        <dsp:cNvPr id="0" name=""/>
        <dsp:cNvSpPr/>
      </dsp:nvSpPr>
      <dsp:spPr>
        <a:xfrm>
          <a:off x="5732555" y="1964798"/>
          <a:ext cx="1146308" cy="7279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Subdirector de registro</a:t>
          </a:r>
          <a:endParaRPr lang="es-MX" sz="1300" kern="1200" dirty="0"/>
        </a:p>
      </dsp:txBody>
      <dsp:txXfrm>
        <a:off x="5753875" y="1986118"/>
        <a:ext cx="1103668" cy="685266"/>
      </dsp:txXfrm>
    </dsp:sp>
    <dsp:sp modelId="{06F6129E-7E03-47DF-B0EF-3865501B10E2}">
      <dsp:nvSpPr>
        <dsp:cNvPr id="0" name=""/>
        <dsp:cNvSpPr/>
      </dsp:nvSpPr>
      <dsp:spPr>
        <a:xfrm>
          <a:off x="4204143" y="2905090"/>
          <a:ext cx="1146308" cy="727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E33AAF-B867-48B9-83A2-D78F75E2E21A}">
      <dsp:nvSpPr>
        <dsp:cNvPr id="0" name=""/>
        <dsp:cNvSpPr/>
      </dsp:nvSpPr>
      <dsp:spPr>
        <a:xfrm>
          <a:off x="4331511" y="3026089"/>
          <a:ext cx="1146308" cy="7279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Recepción, inscripción y control</a:t>
          </a:r>
          <a:endParaRPr lang="es-MX" sz="1300" kern="1200" dirty="0"/>
        </a:p>
      </dsp:txBody>
      <dsp:txXfrm>
        <a:off x="4352831" y="3047409"/>
        <a:ext cx="1103668" cy="685266"/>
      </dsp:txXfrm>
    </dsp:sp>
    <dsp:sp modelId="{33D50D24-C90A-4E07-AF38-5AF975992FCD}">
      <dsp:nvSpPr>
        <dsp:cNvPr id="0" name=""/>
        <dsp:cNvSpPr/>
      </dsp:nvSpPr>
      <dsp:spPr>
        <a:xfrm>
          <a:off x="5605188" y="2905090"/>
          <a:ext cx="1146308" cy="727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E04F9A-7D47-448E-8E18-0E7F23BCFD0F}">
      <dsp:nvSpPr>
        <dsp:cNvPr id="0" name=""/>
        <dsp:cNvSpPr/>
      </dsp:nvSpPr>
      <dsp:spPr>
        <a:xfrm>
          <a:off x="5732555" y="3026089"/>
          <a:ext cx="1146308" cy="7279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Análisis legal</a:t>
          </a:r>
          <a:endParaRPr lang="es-MX" sz="1300" kern="1200" dirty="0"/>
        </a:p>
      </dsp:txBody>
      <dsp:txXfrm>
        <a:off x="5753875" y="3047409"/>
        <a:ext cx="1103668" cy="685266"/>
      </dsp:txXfrm>
    </dsp:sp>
    <dsp:sp modelId="{0EE1725E-20F0-4B9D-B220-30A4CBC9CDDF}">
      <dsp:nvSpPr>
        <dsp:cNvPr id="0" name=""/>
        <dsp:cNvSpPr/>
      </dsp:nvSpPr>
      <dsp:spPr>
        <a:xfrm>
          <a:off x="7006232" y="2905090"/>
          <a:ext cx="1146308" cy="727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2EA3AE-5C0F-43FA-83CC-58DCA0F9C3A0}">
      <dsp:nvSpPr>
        <dsp:cNvPr id="0" name=""/>
        <dsp:cNvSpPr/>
      </dsp:nvSpPr>
      <dsp:spPr>
        <a:xfrm>
          <a:off x="7133600" y="3026089"/>
          <a:ext cx="1146308" cy="7279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Dictámenes</a:t>
          </a:r>
          <a:endParaRPr lang="es-MX" sz="1300" kern="1200" dirty="0"/>
        </a:p>
      </dsp:txBody>
      <dsp:txXfrm>
        <a:off x="7154920" y="3047409"/>
        <a:ext cx="1103668" cy="6852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300FEA-0589-49C1-B735-A3EDF3B376F8}">
      <dsp:nvSpPr>
        <dsp:cNvPr id="0" name=""/>
        <dsp:cNvSpPr/>
      </dsp:nvSpPr>
      <dsp:spPr>
        <a:xfrm>
          <a:off x="0" y="384816"/>
          <a:ext cx="1980219" cy="1188132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Explotación de marcas</a:t>
          </a:r>
          <a:endParaRPr lang="es-MX" sz="2400" kern="1200" dirty="0"/>
        </a:p>
      </dsp:txBody>
      <dsp:txXfrm>
        <a:off x="0" y="384816"/>
        <a:ext cx="1980219" cy="1188132"/>
      </dsp:txXfrm>
    </dsp:sp>
    <dsp:sp modelId="{F40506A9-C7CD-443A-85A3-7FB3A1C13849}">
      <dsp:nvSpPr>
        <dsp:cNvPr id="0" name=""/>
        <dsp:cNvSpPr/>
      </dsp:nvSpPr>
      <dsp:spPr>
        <a:xfrm>
          <a:off x="2178242" y="384816"/>
          <a:ext cx="1980219" cy="1188132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Explotación de patentes de invención </a:t>
          </a:r>
          <a:endParaRPr lang="es-MX" sz="2400" kern="1200" dirty="0"/>
        </a:p>
      </dsp:txBody>
      <dsp:txXfrm>
        <a:off x="2178242" y="384816"/>
        <a:ext cx="1980219" cy="1188132"/>
      </dsp:txXfrm>
    </dsp:sp>
    <dsp:sp modelId="{9F934E2B-1D08-49D3-A0BE-412C9B0C1377}">
      <dsp:nvSpPr>
        <dsp:cNvPr id="0" name=""/>
        <dsp:cNvSpPr/>
      </dsp:nvSpPr>
      <dsp:spPr>
        <a:xfrm>
          <a:off x="4356483" y="384816"/>
          <a:ext cx="1980219" cy="1188132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Suministro de conocimiento técnicos</a:t>
          </a:r>
          <a:endParaRPr lang="es-MX" sz="2400" kern="1200" dirty="0"/>
        </a:p>
      </dsp:txBody>
      <dsp:txXfrm>
        <a:off x="4356483" y="384816"/>
        <a:ext cx="1980219" cy="1188132"/>
      </dsp:txXfrm>
    </dsp:sp>
    <dsp:sp modelId="{78C87095-398F-4DDE-B3A1-C628BFBD1AE5}">
      <dsp:nvSpPr>
        <dsp:cNvPr id="0" name=""/>
        <dsp:cNvSpPr/>
      </dsp:nvSpPr>
      <dsp:spPr>
        <a:xfrm>
          <a:off x="0" y="1770971"/>
          <a:ext cx="1980219" cy="1188132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Provisión de ingeniería básica</a:t>
          </a:r>
          <a:endParaRPr lang="es-MX" sz="2400" kern="1200" dirty="0"/>
        </a:p>
      </dsp:txBody>
      <dsp:txXfrm>
        <a:off x="0" y="1770971"/>
        <a:ext cx="1980219" cy="1188132"/>
      </dsp:txXfrm>
    </dsp:sp>
    <dsp:sp modelId="{DB3B751E-3BD5-4CBC-83A9-BAF93B00C83A}">
      <dsp:nvSpPr>
        <dsp:cNvPr id="0" name=""/>
        <dsp:cNvSpPr/>
      </dsp:nvSpPr>
      <dsp:spPr>
        <a:xfrm>
          <a:off x="2178242" y="1770971"/>
          <a:ext cx="1980219" cy="1188132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Asistencia técnica</a:t>
          </a:r>
          <a:endParaRPr lang="es-MX" sz="2400" kern="1200" dirty="0"/>
        </a:p>
      </dsp:txBody>
      <dsp:txXfrm>
        <a:off x="2178242" y="1770971"/>
        <a:ext cx="1980219" cy="1188132"/>
      </dsp:txXfrm>
    </dsp:sp>
    <dsp:sp modelId="{40D292D4-AC40-49D9-85ED-CF2FE36E93A0}">
      <dsp:nvSpPr>
        <dsp:cNvPr id="0" name=""/>
        <dsp:cNvSpPr/>
      </dsp:nvSpPr>
      <dsp:spPr>
        <a:xfrm>
          <a:off x="4356483" y="1770971"/>
          <a:ext cx="1980219" cy="1188132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Servicio de operación de empresas</a:t>
          </a:r>
          <a:endParaRPr lang="es-MX" sz="2400" kern="1200" dirty="0"/>
        </a:p>
      </dsp:txBody>
      <dsp:txXfrm>
        <a:off x="4356483" y="1770971"/>
        <a:ext cx="1980219" cy="11881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20E6FA-52AD-4323-BF8A-C806EA897FD8}">
      <dsp:nvSpPr>
        <dsp:cNvPr id="0" name=""/>
        <dsp:cNvSpPr/>
      </dsp:nvSpPr>
      <dsp:spPr>
        <a:xfrm>
          <a:off x="852" y="0"/>
          <a:ext cx="2216847" cy="4824536"/>
        </a:xfrm>
        <a:prstGeom prst="roundRect">
          <a:avLst>
            <a:gd name="adj" fmla="val 10000"/>
          </a:avLst>
        </a:prstGeom>
        <a:noFill/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>
              <a:solidFill>
                <a:schemeClr val="bg1"/>
              </a:solidFill>
              <a:latin typeface="Bradley Hand ITC" pitchFamily="66" charset="0"/>
            </a:rPr>
            <a:t>Humanos</a:t>
          </a:r>
          <a:endParaRPr lang="es-MX" sz="2800" kern="1200" dirty="0">
            <a:solidFill>
              <a:schemeClr val="bg1"/>
            </a:solidFill>
            <a:latin typeface="Bradley Hand ITC" pitchFamily="66" charset="0"/>
          </a:endParaRPr>
        </a:p>
      </dsp:txBody>
      <dsp:txXfrm>
        <a:off x="852" y="0"/>
        <a:ext cx="2216847" cy="1447360"/>
      </dsp:txXfrm>
    </dsp:sp>
    <dsp:sp modelId="{C3B7A9B5-5816-4088-B6F4-02B491AD7644}">
      <dsp:nvSpPr>
        <dsp:cNvPr id="0" name=""/>
        <dsp:cNvSpPr/>
      </dsp:nvSpPr>
      <dsp:spPr>
        <a:xfrm>
          <a:off x="144016" y="1448774"/>
          <a:ext cx="1930519" cy="1454663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Proveedor</a:t>
          </a:r>
          <a:endParaRPr lang="es-MX" sz="2100" kern="1200" dirty="0"/>
        </a:p>
      </dsp:txBody>
      <dsp:txXfrm>
        <a:off x="186622" y="1491380"/>
        <a:ext cx="1845307" cy="1369451"/>
      </dsp:txXfrm>
    </dsp:sp>
    <dsp:sp modelId="{99162766-A38B-4546-8345-11BCBD08AF5A}">
      <dsp:nvSpPr>
        <dsp:cNvPr id="0" name=""/>
        <dsp:cNvSpPr/>
      </dsp:nvSpPr>
      <dsp:spPr>
        <a:xfrm>
          <a:off x="144016" y="3127232"/>
          <a:ext cx="1930519" cy="1454663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Receptor</a:t>
          </a:r>
          <a:endParaRPr lang="es-MX" sz="2100" kern="1200" dirty="0"/>
        </a:p>
      </dsp:txBody>
      <dsp:txXfrm>
        <a:off x="186622" y="3169838"/>
        <a:ext cx="1845307" cy="1369451"/>
      </dsp:txXfrm>
    </dsp:sp>
    <dsp:sp modelId="{4B8D94C6-919A-4B7B-A0C7-90E431BA317E}">
      <dsp:nvSpPr>
        <dsp:cNvPr id="0" name=""/>
        <dsp:cNvSpPr/>
      </dsp:nvSpPr>
      <dsp:spPr>
        <a:xfrm>
          <a:off x="2383964" y="0"/>
          <a:ext cx="2216847" cy="4824536"/>
        </a:xfrm>
        <a:prstGeom prst="roundRect">
          <a:avLst>
            <a:gd name="adj" fmla="val 10000"/>
          </a:avLst>
        </a:prstGeom>
        <a:noFill/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>
              <a:solidFill>
                <a:schemeClr val="bg1"/>
              </a:solidFill>
              <a:latin typeface="Bradley Hand ITC" pitchFamily="66" charset="0"/>
            </a:rPr>
            <a:t>Materiales</a:t>
          </a:r>
          <a:endParaRPr lang="es-MX" sz="2800" kern="1200" dirty="0">
            <a:solidFill>
              <a:schemeClr val="bg1"/>
            </a:solidFill>
            <a:latin typeface="Bradley Hand ITC" pitchFamily="66" charset="0"/>
          </a:endParaRPr>
        </a:p>
      </dsp:txBody>
      <dsp:txXfrm>
        <a:off x="2383964" y="0"/>
        <a:ext cx="2216847" cy="1447360"/>
      </dsp:txXfrm>
    </dsp:sp>
    <dsp:sp modelId="{CF0B2DDD-213A-4EA3-B1FC-833DCDA7C073}">
      <dsp:nvSpPr>
        <dsp:cNvPr id="0" name=""/>
        <dsp:cNvSpPr/>
      </dsp:nvSpPr>
      <dsp:spPr>
        <a:xfrm>
          <a:off x="2527128" y="1448774"/>
          <a:ext cx="1930519" cy="1454663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Remuneración</a:t>
          </a:r>
          <a:endParaRPr lang="es-MX" sz="2100" kern="1200" dirty="0"/>
        </a:p>
      </dsp:txBody>
      <dsp:txXfrm>
        <a:off x="2569734" y="1491380"/>
        <a:ext cx="1845307" cy="1369451"/>
      </dsp:txXfrm>
    </dsp:sp>
    <dsp:sp modelId="{E18FF8C8-75F1-46FC-B82F-C1A71385B5CA}">
      <dsp:nvSpPr>
        <dsp:cNvPr id="0" name=""/>
        <dsp:cNvSpPr/>
      </dsp:nvSpPr>
      <dsp:spPr>
        <a:xfrm>
          <a:off x="2527128" y="3127232"/>
          <a:ext cx="1930519" cy="1454663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Conocimientos</a:t>
          </a:r>
          <a:endParaRPr lang="es-MX" sz="2100" kern="1200" dirty="0"/>
        </a:p>
      </dsp:txBody>
      <dsp:txXfrm>
        <a:off x="2569734" y="3169838"/>
        <a:ext cx="1845307" cy="1369451"/>
      </dsp:txXfrm>
    </dsp:sp>
    <dsp:sp modelId="{75E66664-8D07-4487-B081-66CAC3DF93F0}">
      <dsp:nvSpPr>
        <dsp:cNvPr id="0" name=""/>
        <dsp:cNvSpPr/>
      </dsp:nvSpPr>
      <dsp:spPr>
        <a:xfrm>
          <a:off x="4767928" y="0"/>
          <a:ext cx="2216847" cy="4824536"/>
        </a:xfrm>
        <a:prstGeom prst="roundRect">
          <a:avLst>
            <a:gd name="adj" fmla="val 10000"/>
          </a:avLst>
        </a:prstGeom>
        <a:noFill/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>
              <a:solidFill>
                <a:schemeClr val="bg1"/>
              </a:solidFill>
              <a:latin typeface="Bradley Hand ITC" pitchFamily="66" charset="0"/>
            </a:rPr>
            <a:t>Esenciales</a:t>
          </a:r>
          <a:endParaRPr lang="es-MX" sz="2800" kern="1200" dirty="0">
            <a:solidFill>
              <a:schemeClr val="bg1"/>
            </a:solidFill>
            <a:latin typeface="Bradley Hand ITC" pitchFamily="66" charset="0"/>
          </a:endParaRPr>
        </a:p>
      </dsp:txBody>
      <dsp:txXfrm>
        <a:off x="4767928" y="0"/>
        <a:ext cx="2216847" cy="1447360"/>
      </dsp:txXfrm>
    </dsp:sp>
    <dsp:sp modelId="{0206EE14-C1AF-4E8E-ABA4-5B6DC5A77E80}">
      <dsp:nvSpPr>
        <dsp:cNvPr id="0" name=""/>
        <dsp:cNvSpPr/>
      </dsp:nvSpPr>
      <dsp:spPr>
        <a:xfrm>
          <a:off x="4910239" y="1448774"/>
          <a:ext cx="1930519" cy="1454663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Consentimiento </a:t>
          </a:r>
          <a:endParaRPr lang="es-MX" sz="2100" kern="1200" dirty="0"/>
        </a:p>
      </dsp:txBody>
      <dsp:txXfrm>
        <a:off x="4952845" y="1491380"/>
        <a:ext cx="1845307" cy="1369451"/>
      </dsp:txXfrm>
    </dsp:sp>
    <dsp:sp modelId="{3BBF2D35-BC60-4C63-92D1-EF0A8B19D443}">
      <dsp:nvSpPr>
        <dsp:cNvPr id="0" name=""/>
        <dsp:cNvSpPr/>
      </dsp:nvSpPr>
      <dsp:spPr>
        <a:xfrm>
          <a:off x="4910239" y="3127232"/>
          <a:ext cx="1930519" cy="1454663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Objeto</a:t>
          </a:r>
          <a:endParaRPr lang="es-MX" sz="2100" kern="1200" dirty="0"/>
        </a:p>
      </dsp:txBody>
      <dsp:txXfrm>
        <a:off x="4952845" y="3169838"/>
        <a:ext cx="1845307" cy="13694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48A310-7F58-4EB7-8399-217C0286E590}">
      <dsp:nvSpPr>
        <dsp:cNvPr id="0" name=""/>
        <dsp:cNvSpPr/>
      </dsp:nvSpPr>
      <dsp:spPr>
        <a:xfrm>
          <a:off x="2198802" y="274"/>
          <a:ext cx="1904724" cy="10702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600" b="1" kern="1200" dirty="0" smtClean="0">
              <a:solidFill>
                <a:schemeClr val="tx1"/>
              </a:solidFill>
              <a:latin typeface="Bradley Hand ITC" pitchFamily="66" charset="0"/>
            </a:rPr>
            <a:t>Registro legal</a:t>
          </a:r>
          <a:endParaRPr lang="es-MX" sz="2600" b="1" kern="1200" dirty="0">
            <a:solidFill>
              <a:schemeClr val="tx1"/>
            </a:solidFill>
            <a:latin typeface="Bradley Hand ITC" pitchFamily="66" charset="0"/>
          </a:endParaRPr>
        </a:p>
      </dsp:txBody>
      <dsp:txXfrm>
        <a:off x="2198802" y="134052"/>
        <a:ext cx="1503389" cy="802670"/>
      </dsp:txXfrm>
    </dsp:sp>
    <dsp:sp modelId="{2C46F0AF-1C0F-4073-8607-D7C008D7FAB0}">
      <dsp:nvSpPr>
        <dsp:cNvPr id="0" name=""/>
        <dsp:cNvSpPr/>
      </dsp:nvSpPr>
      <dsp:spPr>
        <a:xfrm>
          <a:off x="929" y="274"/>
          <a:ext cx="2197873" cy="107022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latin typeface="Bradley Hand ITC" pitchFamily="66" charset="0"/>
            </a:rPr>
            <a:t>Patentada</a:t>
          </a:r>
          <a:endParaRPr lang="es-MX" sz="2800" b="1" kern="1200" dirty="0">
            <a:latin typeface="Bradley Hand ITC" pitchFamily="66" charset="0"/>
          </a:endParaRPr>
        </a:p>
      </dsp:txBody>
      <dsp:txXfrm>
        <a:off x="53173" y="52518"/>
        <a:ext cx="2093385" cy="965738"/>
      </dsp:txXfrm>
    </dsp:sp>
    <dsp:sp modelId="{7F29214C-4A86-427E-B10A-2F8BB99FF3AB}">
      <dsp:nvSpPr>
        <dsp:cNvPr id="0" name=""/>
        <dsp:cNvSpPr/>
      </dsp:nvSpPr>
      <dsp:spPr>
        <a:xfrm>
          <a:off x="2198802" y="1177523"/>
          <a:ext cx="1904724" cy="10702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600" b="1" i="1" kern="1200" dirty="0" err="1" smtClean="0">
              <a:solidFill>
                <a:schemeClr val="tx1"/>
              </a:solidFill>
              <a:latin typeface="Bradley Hand ITC" pitchFamily="66" charset="0"/>
            </a:rPr>
            <a:t>Know</a:t>
          </a:r>
          <a:r>
            <a:rPr lang="es-MX" sz="2600" b="1" i="1" kern="1200" dirty="0" smtClean="0">
              <a:solidFill>
                <a:schemeClr val="tx1"/>
              </a:solidFill>
              <a:latin typeface="Bradley Hand ITC" pitchFamily="66" charset="0"/>
            </a:rPr>
            <a:t> </a:t>
          </a:r>
          <a:r>
            <a:rPr lang="es-MX" sz="2600" b="1" i="1" kern="1200" dirty="0" err="1" smtClean="0">
              <a:solidFill>
                <a:schemeClr val="tx1"/>
              </a:solidFill>
              <a:latin typeface="Bradley Hand ITC" pitchFamily="66" charset="0"/>
            </a:rPr>
            <a:t>How</a:t>
          </a:r>
          <a:r>
            <a:rPr lang="es-MX" sz="2600" b="1" i="1" kern="1200" dirty="0" smtClean="0">
              <a:solidFill>
                <a:schemeClr val="tx1"/>
              </a:solidFill>
              <a:latin typeface="Bradley Hand ITC" pitchFamily="66" charset="0"/>
            </a:rPr>
            <a:t> </a:t>
          </a:r>
          <a:endParaRPr lang="es-MX" sz="2600" b="1" i="1" kern="1200" dirty="0">
            <a:solidFill>
              <a:schemeClr val="tx1"/>
            </a:solidFill>
            <a:latin typeface="Bradley Hand ITC" pitchFamily="66" charset="0"/>
          </a:endParaRPr>
        </a:p>
      </dsp:txBody>
      <dsp:txXfrm>
        <a:off x="2198802" y="1311301"/>
        <a:ext cx="1503389" cy="802670"/>
      </dsp:txXfrm>
    </dsp:sp>
    <dsp:sp modelId="{F27C2CE8-4748-4047-AC0B-B6FDD6FD6264}">
      <dsp:nvSpPr>
        <dsp:cNvPr id="0" name=""/>
        <dsp:cNvSpPr/>
      </dsp:nvSpPr>
      <dsp:spPr>
        <a:xfrm>
          <a:off x="929" y="1177523"/>
          <a:ext cx="2197873" cy="107022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latin typeface="Bradley Hand ITC" pitchFamily="66" charset="0"/>
            </a:rPr>
            <a:t>No patentada</a:t>
          </a:r>
          <a:endParaRPr lang="es-MX" sz="2800" b="1" kern="1200" dirty="0">
            <a:latin typeface="Bradley Hand ITC" pitchFamily="66" charset="0"/>
          </a:endParaRPr>
        </a:p>
      </dsp:txBody>
      <dsp:txXfrm>
        <a:off x="53173" y="1229767"/>
        <a:ext cx="2093385" cy="965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64214-BEEF-4D39-B03A-267A64B3A684}" type="datetimeFigureOut">
              <a:rPr lang="es-MX" smtClean="0"/>
              <a:pPr/>
              <a:t>21/07/2013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60C8C-6584-434C-A8C4-6846BE63C20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7066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Meter al meme de los cereales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60C8C-6584-434C-A8C4-6846BE63C205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Monopoly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60C8C-6584-434C-A8C4-6846BE63C205}" type="slidenum">
              <a:rPr lang="es-MX" smtClean="0"/>
              <a:pPr/>
              <a:t>21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A773-31F4-411D-9868-4E86D2DE611F}" type="datetimeFigureOut">
              <a:rPr lang="es-MX" smtClean="0"/>
              <a:pPr/>
              <a:t>21/07/2013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9494-2426-4887-82FE-CC7306EFBE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A773-31F4-411D-9868-4E86D2DE611F}" type="datetimeFigureOut">
              <a:rPr lang="es-MX" smtClean="0"/>
              <a:pPr/>
              <a:t>21/07/2013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9494-2426-4887-82FE-CC7306EFBE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A773-31F4-411D-9868-4E86D2DE611F}" type="datetimeFigureOut">
              <a:rPr lang="es-MX" smtClean="0"/>
              <a:pPr/>
              <a:t>21/07/2013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9494-2426-4887-82FE-CC7306EFBE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A773-31F4-411D-9868-4E86D2DE611F}" type="datetimeFigureOut">
              <a:rPr lang="es-MX" smtClean="0"/>
              <a:pPr/>
              <a:t>21/07/2013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9494-2426-4887-82FE-CC7306EFBE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A773-31F4-411D-9868-4E86D2DE611F}" type="datetimeFigureOut">
              <a:rPr lang="es-MX" smtClean="0"/>
              <a:pPr/>
              <a:t>21/07/2013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9494-2426-4887-82FE-CC7306EFBE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A773-31F4-411D-9868-4E86D2DE611F}" type="datetimeFigureOut">
              <a:rPr lang="es-MX" smtClean="0"/>
              <a:pPr/>
              <a:t>21/07/2013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9494-2426-4887-82FE-CC7306EFBE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A773-31F4-411D-9868-4E86D2DE611F}" type="datetimeFigureOut">
              <a:rPr lang="es-MX" smtClean="0"/>
              <a:pPr/>
              <a:t>21/07/2013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9494-2426-4887-82FE-CC7306EFBE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A773-31F4-411D-9868-4E86D2DE611F}" type="datetimeFigureOut">
              <a:rPr lang="es-MX" smtClean="0"/>
              <a:pPr/>
              <a:t>21/07/2013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9494-2426-4887-82FE-CC7306EFBE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A773-31F4-411D-9868-4E86D2DE611F}" type="datetimeFigureOut">
              <a:rPr lang="es-MX" smtClean="0"/>
              <a:pPr/>
              <a:t>21/07/2013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9494-2426-4887-82FE-CC7306EFBE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A773-31F4-411D-9868-4E86D2DE611F}" type="datetimeFigureOut">
              <a:rPr lang="es-MX" smtClean="0"/>
              <a:pPr/>
              <a:t>21/07/2013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9494-2426-4887-82FE-CC7306EFBE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A773-31F4-411D-9868-4E86D2DE611F}" type="datetimeFigureOut">
              <a:rPr lang="es-MX" smtClean="0"/>
              <a:pPr/>
              <a:t>21/07/2013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9494-2426-4887-82FE-CC7306EFBE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8A773-31F4-411D-9868-4E86D2DE611F}" type="datetimeFigureOut">
              <a:rPr lang="es-MX" smtClean="0"/>
              <a:pPr/>
              <a:t>21/07/2013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59494-2426-4887-82FE-CC7306EFBE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8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7772400" cy="27363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MX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COLEGIO TOLEDO PLATA  </a:t>
            </a:r>
            <a:r>
              <a:rPr lang="es-MX" sz="72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/>
            </a:r>
            <a:br>
              <a:rPr lang="es-MX" sz="72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radley Hand ITC" pitchFamily="66" charset="0"/>
              </a:rPr>
            </a:br>
            <a:r>
              <a:rPr lang="es-MX" sz="5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Tecnología e informática </a:t>
            </a:r>
            <a:br>
              <a:rPr lang="es-MX" sz="5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radley Hand ITC" pitchFamily="66" charset="0"/>
              </a:rPr>
            </a:br>
            <a:r>
              <a:rPr lang="es-MX" sz="5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grado decimo</a:t>
            </a:r>
            <a:endParaRPr lang="es-MX" sz="5400" b="1" dirty="0">
              <a:solidFill>
                <a:schemeClr val="bg2">
                  <a:lumMod val="60000"/>
                  <a:lumOff val="40000"/>
                </a:schemeClr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es-MX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Pero también pueden tener notas accidentales:</a:t>
            </a:r>
            <a:endParaRPr lang="es-MX" sz="32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1340768"/>
            <a:ext cx="7344816" cy="4525963"/>
          </a:xfrm>
        </p:spPr>
        <p:txBody>
          <a:bodyPr>
            <a:normAutofit/>
          </a:bodyPr>
          <a:lstStyle/>
          <a:p>
            <a:endParaRPr lang="es-MX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s-MX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Irreversibilidad</a:t>
            </a:r>
          </a:p>
          <a:p>
            <a:r>
              <a:rPr lang="es-MX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Transmisibilidad</a:t>
            </a:r>
          </a:p>
          <a:p>
            <a:r>
              <a:rPr lang="es-MX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Origen empírico o científico</a:t>
            </a:r>
          </a:p>
          <a:p>
            <a:r>
              <a:rPr lang="es-MX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Puede ser objeto de comercio</a:t>
            </a:r>
          </a:p>
          <a:p>
            <a:r>
              <a:rPr lang="es-MX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Pueden estar centralizadas en grandes empresas</a:t>
            </a:r>
          </a:p>
          <a:p>
            <a:r>
              <a:rPr lang="es-MX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Pueden surgir del proceso de desarrollo</a:t>
            </a:r>
            <a:endParaRPr lang="es-MX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67744" y="980728"/>
            <a:ext cx="4449688" cy="1143000"/>
          </a:xfrm>
        </p:spPr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Apropiación tecnológica</a:t>
            </a:r>
            <a:endParaRPr lang="es-MX" sz="32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	</a:t>
            </a:r>
          </a:p>
          <a:p>
            <a:pPr>
              <a:buNone/>
            </a:pPr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“…</a:t>
            </a:r>
            <a:r>
              <a:rPr lang="es-ES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la </a:t>
            </a:r>
            <a:r>
              <a:rPr lang="es-ES" sz="2800" b="1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apropiación culmina con la obtención o reconocimiento jurídico de un derecho subjetivo, por el cual, la </a:t>
            </a:r>
            <a:r>
              <a:rPr lang="es-ES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invención </a:t>
            </a:r>
            <a:r>
              <a:rPr lang="es-ES" sz="2800" b="1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sólo puede ser explotada por quien la creó o por la persona a quien su creador autorice </a:t>
            </a:r>
            <a:r>
              <a:rPr lang="es-ES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expresamente”</a:t>
            </a:r>
            <a:endParaRPr lang="es-MX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pPr>
              <a:buNone/>
            </a:pPr>
            <a:endParaRPr lang="es-MX" dirty="0"/>
          </a:p>
        </p:txBody>
      </p:sp>
      <p:pic>
        <p:nvPicPr>
          <p:cNvPr id="4098" name="Picture 2" descr="C:\Documents and Settings\Sebastian\Escritorio\imagenes\Copyright_symbol_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509120"/>
            <a:ext cx="1512168" cy="1502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755576" y="1124744"/>
            <a:ext cx="7272808" cy="1143000"/>
          </a:xfrm>
        </p:spPr>
        <p:txBody>
          <a:bodyPr>
            <a:normAutofit/>
          </a:bodyPr>
          <a:lstStyle/>
          <a:p>
            <a:pPr algn="r"/>
            <a:r>
              <a:rPr lang="es-MX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Entonces la apropiación tecnológica es…</a:t>
            </a:r>
            <a:endParaRPr lang="es-MX" sz="32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2060848"/>
            <a:ext cx="8085584" cy="18722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sz="2800" dirty="0" smtClean="0"/>
              <a:t>	</a:t>
            </a:r>
          </a:p>
          <a:p>
            <a:pPr>
              <a:buNone/>
            </a:pPr>
            <a:r>
              <a:rPr lang="es-ES" sz="2800" dirty="0"/>
              <a:t>	</a:t>
            </a:r>
            <a:endParaRPr lang="es-ES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None/>
            </a:pPr>
            <a:r>
              <a:rPr lang="es-ES" sz="2800" b="1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	</a:t>
            </a:r>
            <a:r>
              <a:rPr lang="es-ES" sz="36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“… la </a:t>
            </a:r>
            <a:r>
              <a:rPr lang="es-ES" sz="3600" b="1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manera en que la sociedad estimula la </a:t>
            </a:r>
            <a:r>
              <a:rPr lang="es-ES" sz="36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actividad </a:t>
            </a:r>
            <a:r>
              <a:rPr lang="es-ES" sz="3600" b="1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innovadora de los </a:t>
            </a:r>
            <a:r>
              <a:rPr lang="es-ES" sz="36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inventores”</a:t>
            </a:r>
            <a:endParaRPr lang="es-MX" sz="3600" b="1" dirty="0" smtClean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5122" name="Picture 2" descr="C:\Documents and Settings\Sebastian\Escritorio\imagenes\11970910131162109456rgesthuizen_City_skyline_svg_m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97152"/>
            <a:ext cx="3312368" cy="1685925"/>
          </a:xfrm>
          <a:prstGeom prst="rect">
            <a:avLst/>
          </a:prstGeom>
          <a:noFill/>
        </p:spPr>
      </p:pic>
      <p:pic>
        <p:nvPicPr>
          <p:cNvPr id="6" name="Picture 2" descr="C:\Documents and Settings\Sebastian\Escritorio\imagenes\11970910131162109456rgesthuizen_City_skyline_svg_m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563888" y="4797152"/>
            <a:ext cx="3096344" cy="1685925"/>
          </a:xfrm>
          <a:prstGeom prst="rect">
            <a:avLst/>
          </a:prstGeom>
          <a:noFill/>
        </p:spPr>
      </p:pic>
      <p:pic>
        <p:nvPicPr>
          <p:cNvPr id="7" name="Picture 2" descr="C:\Documents and Settings\Sebastian\Escritorio\imagenes\11970910131162109456rgesthuizen_City_skyline_svg_m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797152"/>
            <a:ext cx="2871936" cy="1685925"/>
          </a:xfrm>
          <a:prstGeom prst="rect">
            <a:avLst/>
          </a:prstGeom>
          <a:noFill/>
        </p:spPr>
      </p:pic>
      <p:pic>
        <p:nvPicPr>
          <p:cNvPr id="5123" name="Picture 3" descr="C:\Documents and Settings\Sebastian\Escritorio\imagenes\ide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789040"/>
            <a:ext cx="864096" cy="23985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291264" cy="1426170"/>
          </a:xfrm>
        </p:spPr>
        <p:txBody>
          <a:bodyPr>
            <a:noAutofit/>
          </a:bodyPr>
          <a:lstStyle/>
          <a:p>
            <a:r>
              <a:rPr lang="es-MX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La transferencia de Tecnología en</a:t>
            </a:r>
            <a:endParaRPr lang="es-MX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185992" cy="1143000"/>
          </a:xfrm>
        </p:spPr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/>
                </a:solidFill>
                <a:latin typeface="Bradley Hand ITC" pitchFamily="66" charset="0"/>
              </a:rPr>
              <a:t>¿Cómo se puede transmitir la tecnología?</a:t>
            </a:r>
            <a:endParaRPr lang="es-MX" sz="32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1628800"/>
            <a:ext cx="7344816" cy="4525963"/>
          </a:xfrm>
        </p:spPr>
        <p:txBody>
          <a:bodyPr>
            <a:normAutofit/>
          </a:bodyPr>
          <a:lstStyle/>
          <a:p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A través de información publicada</a:t>
            </a:r>
          </a:p>
          <a:p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Desplazamiento de personas</a:t>
            </a:r>
          </a:p>
          <a:p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La enseñanza profesional</a:t>
            </a:r>
          </a:p>
          <a:p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Programas de cooperación técnica </a:t>
            </a:r>
          </a:p>
          <a:p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Empleo de expertos y asesoramiento</a:t>
            </a:r>
          </a:p>
          <a:p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Importación de maquinaria</a:t>
            </a:r>
          </a:p>
          <a:p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Concesión de licencias e inversiones extranjeras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2276872"/>
            <a:ext cx="7931224" cy="1426170"/>
          </a:xfrm>
        </p:spPr>
        <p:txBody>
          <a:bodyPr>
            <a:noAutofit/>
          </a:bodyPr>
          <a:lstStyle/>
          <a:p>
            <a:r>
              <a:rPr lang="es-MX" sz="4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Proceso de Transferencia de Tecnología </a:t>
            </a:r>
            <a:endParaRPr lang="es-MX" sz="48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7170" name="Picture 2" descr="C:\Documents and Settings\Sebastian\Escritorio\imagenes\black-loading-bar-t-shirts_design.png"/>
          <p:cNvPicPr>
            <a:picLocks noChangeAspect="1" noChangeArrowheads="1"/>
          </p:cNvPicPr>
          <p:nvPr/>
        </p:nvPicPr>
        <p:blipFill>
          <a:blip r:embed="rId2" cstate="print"/>
          <a:srcRect t="37499" b="38501"/>
          <a:stretch>
            <a:fillRect/>
          </a:stretch>
        </p:blipFill>
        <p:spPr bwMode="auto">
          <a:xfrm>
            <a:off x="2339752" y="4725144"/>
            <a:ext cx="4800600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3768" y="620688"/>
            <a:ext cx="3826768" cy="1143000"/>
          </a:xfrm>
        </p:spPr>
        <p:txBody>
          <a:bodyPr>
            <a:normAutofit/>
          </a:bodyPr>
          <a:lstStyle/>
          <a:p>
            <a:pPr algn="r"/>
            <a:r>
              <a:rPr lang="es-MX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Consta de 4 etapas…</a:t>
            </a:r>
            <a:endParaRPr lang="es-MX" sz="32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3178696" cy="4525963"/>
          </a:xfrm>
        </p:spPr>
        <p:txBody>
          <a:bodyPr>
            <a:normAutofit/>
          </a:bodyPr>
          <a:lstStyle/>
          <a:p>
            <a:pPr lvl="0"/>
            <a:endParaRPr lang="es-ES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s-ES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La selección </a:t>
            </a:r>
          </a:p>
          <a:p>
            <a:endParaRPr lang="es-MX" sz="28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pPr lvl="0"/>
            <a:endParaRPr lang="es-ES" sz="2800" b="1" dirty="0" smtClean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pPr lvl="0"/>
            <a:endParaRPr lang="es-ES" sz="2800" b="1" dirty="0" smtClean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pPr lvl="0"/>
            <a:r>
              <a:rPr lang="es-ES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La negociación</a:t>
            </a:r>
          </a:p>
          <a:p>
            <a:pPr lvl="0"/>
            <a:endParaRPr lang="es-MX" sz="28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652120" y="2132968"/>
            <a:ext cx="3168352" cy="361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ES" sz="2800" b="1" dirty="0" smtClean="0">
                <a:solidFill>
                  <a:prstClr val="white">
                    <a:lumMod val="95000"/>
                  </a:prstClr>
                </a:solidFill>
                <a:latin typeface="Bradley Hand ITC" pitchFamily="66" charset="0"/>
              </a:rPr>
              <a:t>La absorción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s-ES" sz="2800" b="1" dirty="0" smtClean="0">
              <a:solidFill>
                <a:prstClr val="white">
                  <a:lumMod val="95000"/>
                </a:prstClr>
              </a:solidFill>
              <a:latin typeface="Bradley Hand ITC" pitchFamily="66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s-MX" sz="2800" b="1" dirty="0" smtClean="0">
              <a:solidFill>
                <a:prstClr val="white">
                  <a:lumMod val="95000"/>
                </a:prstClr>
              </a:solidFill>
              <a:latin typeface="Bradley Hand ITC" pitchFamily="66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s-MX" sz="2800" b="1" dirty="0" smtClean="0">
              <a:solidFill>
                <a:prstClr val="white">
                  <a:lumMod val="95000"/>
                </a:prstClr>
              </a:solidFill>
              <a:latin typeface="Bradley Hand ITC" pitchFamily="66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ES" sz="2800" b="1" dirty="0" smtClean="0">
                <a:solidFill>
                  <a:prstClr val="white">
                    <a:lumMod val="95000"/>
                  </a:prstClr>
                </a:solidFill>
                <a:latin typeface="Bradley Hand ITC" pitchFamily="66" charset="0"/>
              </a:rPr>
              <a:t>La adaptación o innovación. </a:t>
            </a:r>
            <a:endParaRPr lang="es-MX" sz="2800" b="1" dirty="0" smtClean="0">
              <a:solidFill>
                <a:prstClr val="white">
                  <a:lumMod val="95000"/>
                </a:prstClr>
              </a:solidFill>
              <a:latin typeface="Bradley Hand ITC" pitchFamily="66" charset="0"/>
            </a:endParaRPr>
          </a:p>
          <a:p>
            <a:pPr marL="342900" lvl="0" indent="-342900">
              <a:spcBef>
                <a:spcPct val="20000"/>
              </a:spcBef>
            </a:pPr>
            <a:endParaRPr lang="es-MX" sz="3200" b="1" dirty="0">
              <a:solidFill>
                <a:prstClr val="black"/>
              </a:solidFill>
              <a:latin typeface="Bradley Hand ITC" pitchFamily="66" charset="0"/>
            </a:endParaRPr>
          </a:p>
        </p:txBody>
      </p:sp>
      <p:pic>
        <p:nvPicPr>
          <p:cNvPr id="8194" name="Picture 2" descr="C:\Documents and Settings\Sebastian\Escritorio\imagenes\man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852936"/>
            <a:ext cx="1512168" cy="845138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2195736" y="2773377"/>
            <a:ext cx="33374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es-E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</a:p>
          <a:p>
            <a:pPr algn="ctr"/>
            <a:r>
              <a:rPr lang="es-ES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es-ES" sz="2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195" name="Picture 3" descr="C:\Documents and Settings\Sebastian\Escritorio\imagenes\negocio.png"/>
          <p:cNvPicPr>
            <a:picLocks noChangeAspect="1" noChangeArrowheads="1"/>
          </p:cNvPicPr>
          <p:nvPr/>
        </p:nvPicPr>
        <p:blipFill>
          <a:blip r:embed="rId3" cstate="print"/>
          <a:srcRect r="-152" b="39355"/>
          <a:stretch>
            <a:fillRect/>
          </a:stretch>
        </p:blipFill>
        <p:spPr bwMode="auto">
          <a:xfrm>
            <a:off x="1259632" y="4941168"/>
            <a:ext cx="1512168" cy="806490"/>
          </a:xfrm>
          <a:prstGeom prst="rect">
            <a:avLst/>
          </a:prstGeom>
          <a:noFill/>
        </p:spPr>
      </p:pic>
      <p:pic>
        <p:nvPicPr>
          <p:cNvPr id="8196" name="Picture 4" descr="C:\Documents and Settings\Sebastian\Escritorio\imagenes\absorb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2564904"/>
            <a:ext cx="1065004" cy="1361976"/>
          </a:xfrm>
          <a:prstGeom prst="rect">
            <a:avLst/>
          </a:prstGeom>
          <a:noFill/>
        </p:spPr>
      </p:pic>
      <p:pic>
        <p:nvPicPr>
          <p:cNvPr id="8197" name="Picture 5" descr="C:\Documents and Settings\Sebastian\Escritorio\imagenes\Know_How_Installed_25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5085184"/>
            <a:ext cx="1008112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59832" y="692696"/>
            <a:ext cx="2242592" cy="1066130"/>
          </a:xfrm>
        </p:spPr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/>
                </a:solidFill>
                <a:latin typeface="Bradley Hand ITC" pitchFamily="66" charset="0"/>
              </a:rPr>
              <a:t>Selección</a:t>
            </a:r>
            <a:endParaRPr lang="es-MX" sz="32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MX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None/>
            </a:pPr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Consiste en elegir al proveedor, fundada en: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MX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Novedad de la tecnología,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MX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 Tamaño  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MX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Magnitud de recursos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MX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Grado de información de abastecimiento</a:t>
            </a:r>
          </a:p>
          <a:p>
            <a:pPr marL="914400" lvl="1" indent="-514350">
              <a:buNone/>
            </a:pPr>
            <a:endParaRPr lang="es-MX" b="1" dirty="0" smtClean="0">
              <a:latin typeface="Bradley Hand ITC" pitchFamily="66" charset="0"/>
            </a:endParaRPr>
          </a:p>
          <a:p>
            <a:pPr marL="914400" lvl="1" indent="-514350">
              <a:buFont typeface="+mj-lt"/>
              <a:buAutoNum type="arabicPeriod"/>
            </a:pPr>
            <a:endParaRPr lang="es-MX" sz="2400" b="1" dirty="0">
              <a:latin typeface="Bradley Hand ITC" pitchFamily="66" charset="0"/>
            </a:endParaRPr>
          </a:p>
        </p:txBody>
      </p:sp>
      <p:pic>
        <p:nvPicPr>
          <p:cNvPr id="4" name="Picture 2" descr="C:\Documents and Settings\Sebastian\Escritorio\imagenes\man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836712"/>
            <a:ext cx="1512168" cy="845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77480" y="413792"/>
            <a:ext cx="2530624" cy="1143000"/>
          </a:xfrm>
        </p:spPr>
        <p:txBody>
          <a:bodyPr>
            <a:normAutofit/>
          </a:bodyPr>
          <a:lstStyle/>
          <a:p>
            <a:pPr algn="r"/>
            <a:r>
              <a:rPr lang="es-MX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Pero antes…</a:t>
            </a:r>
            <a:endParaRPr lang="es-MX" sz="32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Factores a evaluar: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Determinar si ya se comprobó comercialmente su eficacia.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Si se tiene la capacidad técnica y adaptación eficaz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Rentabilidad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Existencia de materias primas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Poder de mercado</a:t>
            </a:r>
          </a:p>
          <a:p>
            <a:pPr marL="514350" indent="-514350">
              <a:buFont typeface="+mj-lt"/>
              <a:buAutoNum type="arabicPeriod"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47864" y="476672"/>
            <a:ext cx="2386608" cy="1143000"/>
          </a:xfrm>
        </p:spPr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Negociación</a:t>
            </a:r>
            <a:endParaRPr lang="es-MX" sz="32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Es la negociación del acuerdo a través del cual se comprará la tecnología.</a:t>
            </a:r>
          </a:p>
          <a:p>
            <a:pPr>
              <a:buNone/>
            </a:pPr>
            <a:endParaRPr lang="es-MX" sz="2800" b="1" dirty="0" smtClean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pPr>
              <a:buNone/>
            </a:pPr>
            <a:r>
              <a:rPr lang="es-MX" sz="24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Se toman en cuenta los siguientes factores:</a:t>
            </a:r>
          </a:p>
          <a:p>
            <a:pPr algn="ctr"/>
            <a:r>
              <a:rPr lang="es-MX" sz="24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Tamaño de la empresa</a:t>
            </a:r>
          </a:p>
          <a:p>
            <a:pPr algn="ctr"/>
            <a:r>
              <a:rPr lang="es-MX" sz="24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Capacidad técnica y económica</a:t>
            </a:r>
          </a:p>
          <a:p>
            <a:pPr algn="ctr"/>
            <a:r>
              <a:rPr lang="es-MX" sz="24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Disponibilidad de recursos</a:t>
            </a:r>
            <a:endParaRPr lang="es-MX" sz="24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4" name="Picture 3" descr="C:\Documents and Settings\Sebastian\Escritorio\imagenes\negocio.png"/>
          <p:cNvPicPr>
            <a:picLocks noChangeAspect="1" noChangeArrowheads="1"/>
          </p:cNvPicPr>
          <p:nvPr/>
        </p:nvPicPr>
        <p:blipFill>
          <a:blip r:embed="rId2" cstate="print"/>
          <a:srcRect r="-152" b="39355"/>
          <a:stretch>
            <a:fillRect/>
          </a:stretch>
        </p:blipFill>
        <p:spPr bwMode="auto">
          <a:xfrm>
            <a:off x="1691680" y="692696"/>
            <a:ext cx="1512168" cy="8064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MX" sz="72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Transferencia de </a:t>
            </a:r>
            <a:br>
              <a:rPr lang="es-MX" sz="72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radley Hand ITC" pitchFamily="66" charset="0"/>
              </a:rPr>
            </a:br>
            <a:r>
              <a:rPr lang="es-MX" sz="72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tecnología</a:t>
            </a:r>
            <a:endParaRPr lang="es-MX" sz="7200" b="1" dirty="0">
              <a:solidFill>
                <a:schemeClr val="bg2">
                  <a:lumMod val="60000"/>
                  <a:lumOff val="40000"/>
                </a:schemeClr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52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47864" y="1052736"/>
            <a:ext cx="2458616" cy="1138138"/>
          </a:xfrm>
        </p:spPr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Absorción</a:t>
            </a:r>
            <a:endParaRPr lang="es-MX" sz="32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988840"/>
            <a:ext cx="8136904" cy="2232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800" b="1" dirty="0" smtClean="0">
                <a:latin typeface="Bradley Hand ITC" pitchFamily="66" charset="0"/>
              </a:rPr>
              <a:t>	</a:t>
            </a:r>
          </a:p>
          <a:p>
            <a:pPr>
              <a:buNone/>
            </a:pPr>
            <a:endParaRPr lang="es-ES" sz="28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pPr>
              <a:buNone/>
            </a:pPr>
            <a:r>
              <a:rPr lang="es-ES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	</a:t>
            </a:r>
            <a:r>
              <a:rPr lang="es-ES" sz="30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Una </a:t>
            </a:r>
            <a:r>
              <a:rPr lang="es-ES" sz="3000" b="1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vez adquirida la </a:t>
            </a:r>
            <a:r>
              <a:rPr lang="es-ES" sz="30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tecnología, </a:t>
            </a:r>
            <a:r>
              <a:rPr lang="es-ES" sz="3000" b="1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ésta debe asimilarse por la empresa adquirente.</a:t>
            </a:r>
            <a:endParaRPr lang="es-MX" sz="30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4" name="Picture 4" descr="C:\Documents and Settings\Sebastian\Escritorio\imagenes\absorb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620688"/>
            <a:ext cx="1065004" cy="1361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Adaptación o Innovación de la Tecnología </a:t>
            </a:r>
            <a:endParaRPr lang="es-MX" sz="32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	</a:t>
            </a:r>
            <a:r>
              <a:rPr lang="es-MX" sz="2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Es el ajuste de la tecnología a las proporciones de factores de producción existentes en el país donde fue adquirido.</a:t>
            </a:r>
          </a:p>
          <a:p>
            <a:pPr>
              <a:buNone/>
            </a:pPr>
            <a:endParaRPr lang="es-MX" sz="2800" b="1" dirty="0" smtClean="0">
              <a:latin typeface="Bradley Hand ITC" pitchFamily="66" charset="0"/>
            </a:endParaRPr>
          </a:p>
          <a:p>
            <a:pPr>
              <a:buNone/>
            </a:pPr>
            <a:r>
              <a:rPr lang="es-MX" sz="2800" b="1" dirty="0" smtClean="0">
                <a:latin typeface="Bradley Hand ITC" pitchFamily="66" charset="0"/>
              </a:rPr>
              <a:t>	</a:t>
            </a:r>
            <a:endParaRPr lang="es-MX" sz="2800" b="1" dirty="0">
              <a:latin typeface="Bradley Hand ITC" pitchFamily="66" charset="0"/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3203848" y="3501008"/>
            <a:ext cx="5184576" cy="266429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4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Ej. Colombia </a:t>
            </a:r>
            <a:r>
              <a:rPr lang="es-MX" sz="24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 </a:t>
            </a:r>
            <a:r>
              <a:rPr lang="es-MX" sz="24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no satisface su demanda de tecnología y tiene que recurrir a fuentes extranjeras.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229600" cy="1282154"/>
          </a:xfrm>
        </p:spPr>
        <p:txBody>
          <a:bodyPr>
            <a:noAutofit/>
          </a:bodyPr>
          <a:lstStyle/>
          <a:p>
            <a:r>
              <a:rPr lang="es-MX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Antecedentes       de la T. T.</a:t>
            </a:r>
            <a:endParaRPr lang="es-MX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404664"/>
            <a:ext cx="4125144" cy="1143000"/>
          </a:xfrm>
        </p:spPr>
        <p:txBody>
          <a:bodyPr>
            <a:normAutofit/>
          </a:bodyPr>
          <a:lstStyle/>
          <a:p>
            <a:r>
              <a:rPr lang="es-MX" sz="3200" dirty="0" smtClean="0"/>
              <a:t>                                             </a:t>
            </a:r>
            <a:r>
              <a:rPr lang="es-MX" sz="3200" b="1" dirty="0" smtClean="0">
                <a:solidFill>
                  <a:schemeClr val="bg1"/>
                </a:solidFill>
                <a:latin typeface="Bradley Hand ITC" pitchFamily="66" charset="0"/>
              </a:rPr>
              <a:t>Un poco de historia…</a:t>
            </a:r>
            <a:endParaRPr lang="es-MX" sz="32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131840" y="1556792"/>
            <a:ext cx="5626968" cy="4525963"/>
          </a:xfrm>
        </p:spPr>
        <p:txBody>
          <a:bodyPr>
            <a:normAutofit lnSpcReduction="10000"/>
          </a:bodyPr>
          <a:lstStyle/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La actividad científica e intelectual se producía en élites, elaboraban únicamente bienes de consumo.</a:t>
            </a:r>
          </a:p>
          <a:p>
            <a:endParaRPr lang="es-MX" sz="2800" b="1" dirty="0" smtClean="0">
              <a:solidFill>
                <a:schemeClr val="bg1"/>
              </a:solidFill>
              <a:latin typeface="Bradley Hand ITC" pitchFamily="66" charset="0"/>
            </a:endParaRPr>
          </a:p>
          <a:p>
            <a:endParaRPr lang="es-MX" sz="2800" b="1" dirty="0">
              <a:solidFill>
                <a:schemeClr val="bg1"/>
              </a:solidFill>
              <a:latin typeface="Bradley Hand ITC" pitchFamily="66" charset="0"/>
            </a:endParaRPr>
          </a:p>
          <a:p>
            <a:endParaRPr lang="es-MX" sz="2800" b="1" dirty="0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70´s la adquisición de tecnología se llevaba acabo sin ninguna intervención </a:t>
            </a:r>
            <a:endParaRPr lang="es-MX" sz="28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pic>
        <p:nvPicPr>
          <p:cNvPr id="11266" name="Picture 2" descr="C:\Documents and Settings\Sebastian\Escritorio\imagenes\h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717032"/>
            <a:ext cx="2376264" cy="2582082"/>
          </a:xfrm>
          <a:prstGeom prst="rect">
            <a:avLst/>
          </a:prstGeom>
          <a:noFill/>
        </p:spPr>
      </p:pic>
      <p:pic>
        <p:nvPicPr>
          <p:cNvPr id="11267" name="Picture 3" descr="C:\Documents and Settings\Sebastian\Mis documentos\Mis imágenes\logo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980728"/>
            <a:ext cx="3223246" cy="2577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00809"/>
            <a:ext cx="8229600" cy="2736304"/>
          </a:xfrm>
        </p:spPr>
        <p:txBody>
          <a:bodyPr/>
          <a:lstStyle/>
          <a:p>
            <a:pPr algn="ctr">
              <a:buNone/>
            </a:pPr>
            <a:r>
              <a:rPr lang="es-ES" sz="4000" i="1" dirty="0" smtClean="0">
                <a:solidFill>
                  <a:schemeClr val="bg1"/>
                </a:solidFill>
                <a:latin typeface="Bradley Hand ITC" pitchFamily="66" charset="0"/>
              </a:rPr>
              <a:t>Ley sobre el registro de la transferencia de tecnología y el uso y explotación de patentes y marcas </a:t>
            </a:r>
          </a:p>
          <a:p>
            <a:pPr algn="ctr">
              <a:buNone/>
            </a:pPr>
            <a:r>
              <a:rPr lang="es-ES" dirty="0" smtClean="0">
                <a:latin typeface="Bradley Hand ITC" pitchFamily="66" charset="0"/>
              </a:rPr>
              <a:t> </a:t>
            </a:r>
            <a:r>
              <a:rPr lang="es-ES" dirty="0" smtClean="0">
                <a:solidFill>
                  <a:schemeClr val="bg1"/>
                </a:solidFill>
                <a:latin typeface="Bradley Hand ITC" pitchFamily="66" charset="0"/>
              </a:rPr>
              <a:t>(LRTT) </a:t>
            </a:r>
          </a:p>
          <a:p>
            <a:pPr algn="ctr">
              <a:buNone/>
            </a:pPr>
            <a:endParaRPr lang="es-ES" dirty="0"/>
          </a:p>
          <a:p>
            <a:pPr>
              <a:buNone/>
            </a:pPr>
            <a:endParaRPr lang="es-ES" dirty="0" smtClean="0"/>
          </a:p>
        </p:txBody>
      </p:sp>
      <p:pic>
        <p:nvPicPr>
          <p:cNvPr id="13314" name="Picture 2" descr="C:\Documents and Settings\Sebastian\Escritorio\imagenes\martill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437112"/>
            <a:ext cx="1225212" cy="1080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MX" sz="3200" dirty="0" smtClean="0">
                <a:solidFill>
                  <a:schemeClr val="bg1"/>
                </a:solidFill>
                <a:latin typeface="Bradley Hand ITC" pitchFamily="66" charset="0"/>
              </a:rPr>
              <a:t>LRTT Objetivos</a:t>
            </a:r>
            <a:endParaRPr lang="es-MX" sz="3200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b="1" dirty="0" smtClean="0">
                <a:solidFill>
                  <a:schemeClr val="bg1"/>
                </a:solidFill>
                <a:latin typeface="Bradley Hand ITC" pitchFamily="66" charset="0"/>
              </a:rPr>
              <a:t>Lograr </a:t>
            </a:r>
            <a:r>
              <a:rPr lang="es-ES" sz="2400" b="1" dirty="0">
                <a:solidFill>
                  <a:schemeClr val="bg1"/>
                </a:solidFill>
                <a:latin typeface="Bradley Hand ITC" pitchFamily="66" charset="0"/>
              </a:rPr>
              <a:t>los objetivos de desarrollo económico y social y de independencia </a:t>
            </a:r>
            <a:r>
              <a:rPr lang="es-ES" sz="2400" b="1" dirty="0" smtClean="0">
                <a:solidFill>
                  <a:schemeClr val="bg1"/>
                </a:solidFill>
                <a:latin typeface="Bradley Hand ITC" pitchFamily="66" charset="0"/>
              </a:rPr>
              <a:t>nacional.</a:t>
            </a:r>
          </a:p>
          <a:p>
            <a:endParaRPr lang="es-ES" sz="2400" b="1" dirty="0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s-ES" sz="2400" b="1" dirty="0">
                <a:solidFill>
                  <a:schemeClr val="bg1"/>
                </a:solidFill>
                <a:latin typeface="Bradley Hand ITC" pitchFamily="66" charset="0"/>
              </a:rPr>
              <a:t>Fortalecer la posición negociadora de las empresas </a:t>
            </a:r>
            <a:r>
              <a:rPr lang="es-ES" sz="2400" b="1" dirty="0" smtClean="0">
                <a:solidFill>
                  <a:schemeClr val="bg1"/>
                </a:solidFill>
                <a:latin typeface="Bradley Hand ITC" pitchFamily="66" charset="0"/>
              </a:rPr>
              <a:t>nacionales.</a:t>
            </a:r>
          </a:p>
          <a:p>
            <a:endParaRPr lang="es-ES" sz="2400" b="1" dirty="0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s-ES" sz="2400" b="1" dirty="0">
                <a:solidFill>
                  <a:schemeClr val="bg1"/>
                </a:solidFill>
                <a:latin typeface="Bradley Hand ITC" pitchFamily="66" charset="0"/>
              </a:rPr>
              <a:t>Crear conciencia en el </a:t>
            </a:r>
            <a:r>
              <a:rPr lang="es-ES" sz="2400" b="1" dirty="0" smtClean="0">
                <a:solidFill>
                  <a:schemeClr val="bg1"/>
                </a:solidFill>
                <a:latin typeface="Bradley Hand ITC" pitchFamily="66" charset="0"/>
              </a:rPr>
              <a:t>empresario sobre tecnología y transferencia.</a:t>
            </a:r>
            <a:endParaRPr lang="es-MX" sz="24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pic>
        <p:nvPicPr>
          <p:cNvPr id="4" name="Picture 2" descr="C:\Documents and Settings\Sebastian\Escritorio\imagenes\martill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548680"/>
            <a:ext cx="1225212" cy="1080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b="1" dirty="0">
                <a:solidFill>
                  <a:schemeClr val="bg1"/>
                </a:solidFill>
                <a:latin typeface="Bradley Hand ITC" pitchFamily="66" charset="0"/>
              </a:rPr>
              <a:t>C</a:t>
            </a:r>
            <a:r>
              <a:rPr lang="es-ES" sz="2400" b="1" dirty="0" smtClean="0">
                <a:solidFill>
                  <a:schemeClr val="bg1"/>
                </a:solidFill>
                <a:latin typeface="Bradley Hand ITC" pitchFamily="66" charset="0"/>
              </a:rPr>
              <a:t>onocer </a:t>
            </a:r>
            <a:r>
              <a:rPr lang="es-ES" sz="2400" b="1" dirty="0">
                <a:solidFill>
                  <a:schemeClr val="bg1"/>
                </a:solidFill>
                <a:latin typeface="Bradley Hand ITC" pitchFamily="66" charset="0"/>
              </a:rPr>
              <a:t>las condiciones de los contratos y la </a:t>
            </a:r>
            <a:r>
              <a:rPr lang="es-ES" sz="2400" b="1" dirty="0" smtClean="0">
                <a:solidFill>
                  <a:schemeClr val="bg1"/>
                </a:solidFill>
                <a:latin typeface="Bradley Hand ITC" pitchFamily="66" charset="0"/>
              </a:rPr>
              <a:t>problemática</a:t>
            </a:r>
          </a:p>
          <a:p>
            <a:endParaRPr lang="es-ES" sz="2400" b="1" dirty="0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s-ES" sz="2400" b="1" dirty="0">
                <a:solidFill>
                  <a:schemeClr val="bg1"/>
                </a:solidFill>
                <a:latin typeface="Bradley Hand ITC" pitchFamily="66" charset="0"/>
              </a:rPr>
              <a:t>Racionalizar la importación de </a:t>
            </a:r>
            <a:r>
              <a:rPr lang="es-ES" sz="2400" b="1" dirty="0" smtClean="0">
                <a:solidFill>
                  <a:schemeClr val="bg1"/>
                </a:solidFill>
                <a:latin typeface="Bradley Hand ITC" pitchFamily="66" charset="0"/>
              </a:rPr>
              <a:t>tecnología.</a:t>
            </a:r>
          </a:p>
          <a:p>
            <a:endParaRPr lang="es-ES" sz="2400" b="1" dirty="0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s-ES" sz="2400" b="1" dirty="0">
                <a:solidFill>
                  <a:schemeClr val="bg1"/>
                </a:solidFill>
                <a:latin typeface="Bradley Hand ITC" pitchFamily="66" charset="0"/>
              </a:rPr>
              <a:t>Evitar una carga excesiva sobre la balanza de </a:t>
            </a:r>
            <a:r>
              <a:rPr lang="es-ES" sz="2400" b="1" dirty="0" smtClean="0">
                <a:solidFill>
                  <a:schemeClr val="bg1"/>
                </a:solidFill>
                <a:latin typeface="Bradley Hand ITC" pitchFamily="66" charset="0"/>
              </a:rPr>
              <a:t>pagos.</a:t>
            </a:r>
          </a:p>
          <a:p>
            <a:endParaRPr lang="es-ES" sz="2400" b="1" dirty="0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s-ES" sz="2400" b="1" dirty="0">
                <a:solidFill>
                  <a:schemeClr val="bg1"/>
                </a:solidFill>
                <a:latin typeface="Bradley Hand ITC" pitchFamily="66" charset="0"/>
              </a:rPr>
              <a:t>Evitar una subordinación de la industria nacional a los proveedores de </a:t>
            </a:r>
            <a:r>
              <a:rPr lang="es-ES" sz="2400" b="1" dirty="0" smtClean="0">
                <a:solidFill>
                  <a:schemeClr val="bg1"/>
                </a:solidFill>
                <a:latin typeface="Bradley Hand ITC" pitchFamily="66" charset="0"/>
              </a:rPr>
              <a:t>tecnología.</a:t>
            </a:r>
            <a:endParaRPr lang="es-MX" sz="24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adley Hand ITC" pitchFamily="66" charset="0"/>
                <a:ea typeface="+mj-ea"/>
                <a:cs typeface="+mj-cs"/>
              </a:rPr>
              <a:t>LRTT Objetivos</a:t>
            </a:r>
          </a:p>
        </p:txBody>
      </p:sp>
      <p:pic>
        <p:nvPicPr>
          <p:cNvPr id="5" name="Picture 2" descr="C:\Documents and Settings\Sebastian\Escritorio\imagenes\martill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948" y="476672"/>
            <a:ext cx="1225212" cy="1080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/>
        </p:nvGraphicFramePr>
        <p:xfrm>
          <a:off x="1835696" y="1772816"/>
          <a:ext cx="5712296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323528" y="1340768"/>
            <a:ext cx="661591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300" b="1" i="1" dirty="0" smtClean="0">
                <a:solidFill>
                  <a:schemeClr val="bg1"/>
                </a:solidFill>
                <a:latin typeface="Bradley Hand ITC" pitchFamily="66" charset="0"/>
              </a:rPr>
              <a:t>Congreso </a:t>
            </a:r>
            <a:r>
              <a:rPr lang="es-ES" sz="2300" b="1" i="1" dirty="0">
                <a:solidFill>
                  <a:schemeClr val="bg1"/>
                </a:solidFill>
                <a:latin typeface="Bradley Hand ITC" pitchFamily="66" charset="0"/>
              </a:rPr>
              <a:t>de la Unión tiene facultades </a:t>
            </a:r>
            <a:r>
              <a:rPr lang="es-ES" sz="2300" b="1" i="1" dirty="0" smtClean="0">
                <a:solidFill>
                  <a:schemeClr val="bg1"/>
                </a:solidFill>
                <a:latin typeface="Bradley Hand ITC" pitchFamily="66" charset="0"/>
              </a:rPr>
              <a:t>para</a:t>
            </a:r>
          </a:p>
          <a:p>
            <a:r>
              <a:rPr lang="es-ES" sz="2300" b="1" i="1" dirty="0" smtClean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s-ES" sz="2300" b="1" i="1" dirty="0">
                <a:solidFill>
                  <a:schemeClr val="bg1"/>
                </a:solidFill>
                <a:latin typeface="Bradley Hand ITC" pitchFamily="66" charset="0"/>
              </a:rPr>
              <a:t>legislar en toda la República en materia de comercio</a:t>
            </a:r>
            <a:endParaRPr lang="es-MX" sz="2300" b="1" i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419872" y="4869160"/>
            <a:ext cx="5273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i="1" dirty="0">
                <a:solidFill>
                  <a:schemeClr val="bg1"/>
                </a:solidFill>
                <a:latin typeface="Bradley Hand ITC" pitchFamily="66" charset="0"/>
              </a:rPr>
              <a:t>legislar en lo que toca a la concesión </a:t>
            </a:r>
            <a:r>
              <a:rPr lang="es-ES" sz="2400" b="1" i="1" dirty="0" smtClean="0">
                <a:solidFill>
                  <a:schemeClr val="bg1"/>
                </a:solidFill>
                <a:latin typeface="Bradley Hand ITC" pitchFamily="66" charset="0"/>
              </a:rPr>
              <a:t>de</a:t>
            </a:r>
          </a:p>
          <a:p>
            <a:r>
              <a:rPr lang="es-ES" sz="2400" b="1" i="1" dirty="0" smtClean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s-ES" sz="2400" b="1" i="1" dirty="0">
                <a:solidFill>
                  <a:schemeClr val="bg1"/>
                </a:solidFill>
                <a:latin typeface="Bradley Hand ITC" pitchFamily="66" charset="0"/>
              </a:rPr>
              <a:t>privilegios a los inventores </a:t>
            </a:r>
            <a:endParaRPr lang="es-MX" sz="2400" b="1" i="1" dirty="0">
              <a:solidFill>
                <a:schemeClr val="bg1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309634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s-ES" sz="7200" dirty="0" smtClean="0">
                <a:solidFill>
                  <a:schemeClr val="bg1"/>
                </a:solidFill>
                <a:latin typeface="Adine Kirnberg Alternate" pitchFamily="2" charset="0"/>
              </a:rPr>
              <a:t> </a:t>
            </a:r>
            <a:r>
              <a:rPr lang="es-ES" sz="7200" i="1" dirty="0">
                <a:solidFill>
                  <a:schemeClr val="bg1"/>
                </a:solidFill>
                <a:latin typeface="Century Schoolbook" pitchFamily="18" charset="0"/>
              </a:rPr>
              <a:t>Registro Nacional de Transferencia </a:t>
            </a:r>
            <a:r>
              <a:rPr lang="es-ES" sz="7200" i="1" dirty="0" smtClean="0">
                <a:solidFill>
                  <a:schemeClr val="bg1"/>
                </a:solidFill>
                <a:latin typeface="Century Schoolbook" pitchFamily="18" charset="0"/>
              </a:rPr>
              <a:t>de Tecnología</a:t>
            </a:r>
          </a:p>
          <a:p>
            <a:pPr algn="ctr">
              <a:buNone/>
            </a:pPr>
            <a:r>
              <a:rPr lang="es-MX" sz="2800" b="1" dirty="0" smtClean="0">
                <a:solidFill>
                  <a:schemeClr val="bg1"/>
                </a:solidFill>
                <a:latin typeface="Century Schoolbook" pitchFamily="18" charset="0"/>
              </a:rPr>
              <a:t>(RNTT)</a:t>
            </a:r>
          </a:p>
          <a:p>
            <a:pPr algn="ctr">
              <a:buNone/>
            </a:pPr>
            <a:endParaRPr lang="es-MX" sz="28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71800" y="908720"/>
            <a:ext cx="3250704" cy="1143000"/>
          </a:xfrm>
        </p:spPr>
        <p:txBody>
          <a:bodyPr>
            <a:normAutofit/>
          </a:bodyPr>
          <a:lstStyle/>
          <a:p>
            <a:pPr algn="r"/>
            <a:r>
              <a:rPr lang="es-MX" sz="3600" b="1" dirty="0" smtClean="0">
                <a:solidFill>
                  <a:schemeClr val="bg1"/>
                </a:solidFill>
                <a:latin typeface="Bradley Hand ITC" pitchFamily="66" charset="0"/>
              </a:rPr>
              <a:t>¿Qué es RNTT?</a:t>
            </a:r>
            <a:endParaRPr lang="es-MX" sz="36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19008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400" b="1" dirty="0" smtClean="0">
                <a:solidFill>
                  <a:schemeClr val="bg1"/>
                </a:solidFill>
                <a:latin typeface="Bradley Hand ITC" pitchFamily="66" charset="0"/>
              </a:rPr>
              <a:t>      Es la institución que tiene </a:t>
            </a:r>
            <a:r>
              <a:rPr lang="es-ES" sz="2400" b="1" dirty="0">
                <a:solidFill>
                  <a:schemeClr val="bg1"/>
                </a:solidFill>
                <a:latin typeface="Bradley Hand ITC" pitchFamily="66" charset="0"/>
              </a:rPr>
              <a:t>el fin de aplicar una política de control </a:t>
            </a:r>
            <a:r>
              <a:rPr lang="es-ES" sz="2400" b="1" dirty="0" smtClean="0">
                <a:solidFill>
                  <a:schemeClr val="bg1"/>
                </a:solidFill>
                <a:latin typeface="Bradley Hand ITC" pitchFamily="66" charset="0"/>
              </a:rPr>
              <a:t>de las </a:t>
            </a:r>
            <a:r>
              <a:rPr lang="es-ES" sz="2400" b="1" dirty="0">
                <a:solidFill>
                  <a:schemeClr val="bg1"/>
                </a:solidFill>
                <a:latin typeface="Bradley Hand ITC" pitchFamily="66" charset="0"/>
              </a:rPr>
              <a:t>adquisiciones tecnológicas de las empresas nacionales, asegurando el que ellas cumplan y se ajusten a las disposiciones jurídicas establecidas en la </a:t>
            </a:r>
            <a:r>
              <a:rPr lang="es-ES" sz="2400" b="1" dirty="0" smtClean="0">
                <a:solidFill>
                  <a:schemeClr val="bg1"/>
                </a:solidFill>
                <a:latin typeface="Bradley Hand ITC" pitchFamily="66" charset="0"/>
              </a:rPr>
              <a:t>materia.</a:t>
            </a:r>
            <a:endParaRPr lang="es-MX" sz="24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pic>
        <p:nvPicPr>
          <p:cNvPr id="14339" name="Picture 3" descr="C:\Documents and Settings\Sebastian\Escritorio\imagenes\paten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933056"/>
            <a:ext cx="37465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1124744"/>
            <a:ext cx="3754760" cy="1066130"/>
          </a:xfrm>
        </p:spPr>
        <p:txBody>
          <a:bodyPr/>
          <a:lstStyle/>
          <a:p>
            <a:r>
              <a:rPr lang="es-MX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Tecnología es:</a:t>
            </a:r>
            <a:endParaRPr lang="es-MX" b="1" dirty="0">
              <a:solidFill>
                <a:schemeClr val="bg2">
                  <a:lumMod val="60000"/>
                  <a:lumOff val="40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2736304"/>
          </a:xfrm>
        </p:spPr>
        <p:txBody>
          <a:bodyPr>
            <a:normAutofit fontScale="92500" lnSpcReduction="10000"/>
          </a:bodyPr>
          <a:lstStyle/>
          <a:p>
            <a:endParaRPr lang="es-ES" dirty="0" smtClean="0"/>
          </a:p>
          <a:p>
            <a:endParaRPr lang="es-ES" dirty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buNone/>
            </a:pPr>
            <a:r>
              <a:rPr lang="es-ES" sz="38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“</a:t>
            </a:r>
            <a:r>
              <a:rPr lang="es-ES" sz="3800" b="1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Es el estudio del saber hacer las cosas, el conocimiento de los medios para alcanzar ciertos fines”. </a:t>
            </a:r>
            <a:endParaRPr lang="es-MX" sz="38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pPr>
              <a:buNone/>
            </a:pPr>
            <a:endParaRPr lang="es-MX" dirty="0" smtClean="0"/>
          </a:p>
        </p:txBody>
      </p:sp>
      <p:pic>
        <p:nvPicPr>
          <p:cNvPr id="52226" name="Picture 2" descr="http://mp.natlib.govt.nz/image/?imageId=images-41106&amp;profile=access"/>
          <p:cNvPicPr>
            <a:picLocks noChangeAspect="1" noChangeArrowheads="1"/>
          </p:cNvPicPr>
          <p:nvPr/>
        </p:nvPicPr>
        <p:blipFill>
          <a:blip r:embed="rId2" cstate="print"/>
          <a:srcRect l="4980" t="2715" r="1061" b="1899"/>
          <a:stretch>
            <a:fillRect/>
          </a:stretch>
        </p:blipFill>
        <p:spPr bwMode="auto">
          <a:xfrm rot="378942">
            <a:off x="5140035" y="4010412"/>
            <a:ext cx="3479357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/>
                </a:solidFill>
                <a:latin typeface="Bradley Hand ITC" pitchFamily="66" charset="0"/>
              </a:rPr>
              <a:t>Organigrama</a:t>
            </a:r>
            <a:endParaRPr lang="es-MX" sz="32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395536" y="1340768"/>
          <a:ext cx="828092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75856" y="476672"/>
            <a:ext cx="2242592" cy="1143000"/>
          </a:xfrm>
        </p:spPr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/>
                </a:solidFill>
                <a:latin typeface="Bradley Hand ITC" pitchFamily="66" charset="0"/>
              </a:rPr>
              <a:t>Funciones</a:t>
            </a:r>
            <a:endParaRPr lang="es-MX" sz="32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Acuerdos de registro de licencia</a:t>
            </a:r>
          </a:p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Estadísticas de regalías</a:t>
            </a:r>
          </a:p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Estudios sobre las características del comercio de tecnología</a:t>
            </a:r>
          </a:p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Asesoramiento a negociantes</a:t>
            </a:r>
          </a:p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Evaluación de contratos</a:t>
            </a:r>
          </a:p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Buscar la obtención de tecnología en óptima condiciones</a:t>
            </a:r>
            <a:endParaRPr lang="es-MX" sz="28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07904" y="404664"/>
            <a:ext cx="2098576" cy="1143000"/>
          </a:xfrm>
        </p:spPr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/>
                </a:solidFill>
                <a:latin typeface="Bradley Hand ITC" pitchFamily="66" charset="0"/>
              </a:rPr>
              <a:t>Facultades</a:t>
            </a:r>
            <a:endParaRPr lang="es-MX" sz="32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s-MX" sz="3000" b="1" dirty="0" smtClean="0">
                <a:solidFill>
                  <a:schemeClr val="bg1"/>
                </a:solidFill>
                <a:latin typeface="Bradley Hand ITC" pitchFamily="66" charset="0"/>
              </a:rPr>
              <a:t>Debían inscribirse los contratos tecnológicos</a:t>
            </a:r>
          </a:p>
          <a:p>
            <a:r>
              <a:rPr lang="es-MX" sz="3000" b="1" dirty="0" smtClean="0">
                <a:solidFill>
                  <a:schemeClr val="bg1"/>
                </a:solidFill>
                <a:latin typeface="Bradley Hand ITC" pitchFamily="66" charset="0"/>
              </a:rPr>
              <a:t>Podía negar la inscripción de contratos si incurrían en irregularidades</a:t>
            </a:r>
          </a:p>
          <a:p>
            <a:r>
              <a:rPr lang="es-MX" sz="3000" b="1" dirty="0" smtClean="0">
                <a:solidFill>
                  <a:schemeClr val="bg1"/>
                </a:solidFill>
                <a:latin typeface="Bradley Hand ITC" pitchFamily="66" charset="0"/>
              </a:rPr>
              <a:t>Resolver acerca de la procedencia o improcedencia de las inscripciones</a:t>
            </a:r>
          </a:p>
          <a:p>
            <a:r>
              <a:rPr lang="es-MX" sz="3000" b="1" dirty="0" smtClean="0">
                <a:solidFill>
                  <a:schemeClr val="bg1"/>
                </a:solidFill>
                <a:latin typeface="Bradley Hand ITC" pitchFamily="66" charset="0"/>
              </a:rPr>
              <a:t>Cancelar inscripciones cuando se altera el contrato </a:t>
            </a:r>
          </a:p>
          <a:p>
            <a:r>
              <a:rPr lang="es-MX" sz="3000" b="1" dirty="0" smtClean="0">
                <a:solidFill>
                  <a:schemeClr val="bg1"/>
                </a:solidFill>
                <a:latin typeface="Bradley Hand ITC" pitchFamily="66" charset="0"/>
              </a:rPr>
              <a:t>Inspección y vigilancia</a:t>
            </a:r>
          </a:p>
          <a:p>
            <a:r>
              <a:rPr lang="es-MX" sz="3000" b="1" dirty="0" smtClean="0">
                <a:solidFill>
                  <a:schemeClr val="bg1"/>
                </a:solidFill>
                <a:latin typeface="Bradley Hand ITC" pitchFamily="66" charset="0"/>
              </a:rPr>
              <a:t>Confidencialidad en la información técnica que recibían</a:t>
            </a:r>
          </a:p>
          <a:p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/>
                </a:solidFill>
                <a:latin typeface="Bradley Hand ITC" pitchFamily="66" charset="0"/>
              </a:rPr>
              <a:t>Actos jurídicos inscribibles en el RNTT</a:t>
            </a:r>
            <a:endParaRPr lang="es-MX" sz="32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19256" cy="46413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800" dirty="0" smtClean="0">
                <a:solidFill>
                  <a:schemeClr val="bg1"/>
                </a:solidFill>
              </a:rPr>
              <a:t>	</a:t>
            </a:r>
            <a:r>
              <a:rPr lang="es-ES" sz="2800" b="1" dirty="0" smtClean="0">
                <a:solidFill>
                  <a:schemeClr val="bg1"/>
                </a:solidFill>
                <a:latin typeface="Bradley Hand ITC" pitchFamily="66" charset="0"/>
              </a:rPr>
              <a:t>Es </a:t>
            </a:r>
            <a:r>
              <a:rPr lang="es-ES" sz="2800" b="1" dirty="0">
                <a:solidFill>
                  <a:schemeClr val="bg1"/>
                </a:solidFill>
                <a:latin typeface="Bradley Hand ITC" pitchFamily="66" charset="0"/>
              </a:rPr>
              <a:t>obligatoria la </a:t>
            </a:r>
            <a:r>
              <a:rPr lang="es-ES" sz="2800" b="1" dirty="0" smtClean="0">
                <a:solidFill>
                  <a:schemeClr val="bg1"/>
                </a:solidFill>
                <a:latin typeface="Bradley Hand ITC" pitchFamily="66" charset="0"/>
              </a:rPr>
              <a:t>inscripción de todos los documentos que </a:t>
            </a:r>
            <a:r>
              <a:rPr lang="es-ES" sz="2800" b="1" dirty="0">
                <a:solidFill>
                  <a:schemeClr val="bg1"/>
                </a:solidFill>
                <a:latin typeface="Bradley Hand ITC" pitchFamily="66" charset="0"/>
              </a:rPr>
              <a:t>se </a:t>
            </a:r>
            <a:r>
              <a:rPr lang="es-ES" sz="2800" b="1" dirty="0" smtClean="0">
                <a:solidFill>
                  <a:schemeClr val="bg1"/>
                </a:solidFill>
                <a:latin typeface="Bradley Hand ITC" pitchFamily="66" charset="0"/>
              </a:rPr>
              <a:t>realizan </a:t>
            </a:r>
            <a:r>
              <a:rPr lang="es-ES" sz="2800" b="1" dirty="0">
                <a:solidFill>
                  <a:schemeClr val="bg1"/>
                </a:solidFill>
                <a:latin typeface="Bradley Hand ITC" pitchFamily="66" charset="0"/>
              </a:rPr>
              <a:t>o celebraran con motivo de</a:t>
            </a:r>
            <a:r>
              <a:rPr lang="es-ES" sz="2800" b="1" dirty="0" smtClean="0">
                <a:solidFill>
                  <a:schemeClr val="bg1"/>
                </a:solidFill>
                <a:latin typeface="Bradley Hand ITC" pitchFamily="66" charset="0"/>
              </a:rPr>
              <a:t>:</a:t>
            </a:r>
          </a:p>
          <a:p>
            <a:pPr>
              <a:buNone/>
            </a:pPr>
            <a:endParaRPr lang="es-MX" sz="2800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1331640" y="2276872"/>
          <a:ext cx="6336704" cy="334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498178"/>
          </a:xfrm>
        </p:spPr>
        <p:txBody>
          <a:bodyPr>
            <a:noAutofit/>
          </a:bodyPr>
          <a:lstStyle/>
          <a:p>
            <a:r>
              <a:rPr lang="es-MX" sz="7200" dirty="0" smtClean="0">
                <a:solidFill>
                  <a:schemeClr val="bg1"/>
                </a:solidFill>
                <a:latin typeface="Bradley Hand ITC" pitchFamily="66" charset="0"/>
              </a:rPr>
              <a:t>Contrato de Transferencia de Tecnología</a:t>
            </a:r>
            <a:endParaRPr lang="es-MX" sz="7200" dirty="0">
              <a:solidFill>
                <a:schemeClr val="bg1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134076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/>
                </a:solidFill>
                <a:latin typeface="Bradley Hand ITC" pitchFamily="66" charset="0"/>
              </a:rPr>
              <a:t>Puede definirse como… </a:t>
            </a:r>
            <a:endParaRPr lang="es-MX" sz="32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endParaRPr lang="es-ES" sz="2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sz="2800" b="1" dirty="0" smtClean="0">
                <a:solidFill>
                  <a:schemeClr val="bg1"/>
                </a:solidFill>
                <a:latin typeface="Bradley Hand ITC" pitchFamily="66" charset="0"/>
              </a:rPr>
              <a:t>	El </a:t>
            </a:r>
            <a:r>
              <a:rPr lang="es-ES" sz="2800" b="1" dirty="0">
                <a:solidFill>
                  <a:schemeClr val="bg1"/>
                </a:solidFill>
                <a:latin typeface="Bradley Hand ITC" pitchFamily="66" charset="0"/>
              </a:rPr>
              <a:t>acuerdo de voluntades por medio del cual una de las partes, llamada proveedor transmite a otra que se denomina receptora un conjunto de conocimientos organizados para la producción industrial. </a:t>
            </a:r>
            <a:endParaRPr lang="es-MX" sz="2800" b="1" dirty="0">
              <a:solidFill>
                <a:schemeClr val="bg1"/>
              </a:solidFill>
              <a:latin typeface="Bradley Hand ITC" pitchFamily="66" charset="0"/>
            </a:endParaRPr>
          </a:p>
          <a:p>
            <a:pPr>
              <a:buNone/>
            </a:pPr>
            <a:endParaRPr lang="es-MX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/>
                </a:solidFill>
                <a:latin typeface="Bradley Hand ITC" pitchFamily="66" charset="0"/>
              </a:rPr>
              <a:t>Características</a:t>
            </a:r>
            <a:endParaRPr lang="es-MX" sz="32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sz="2800" b="1" dirty="0" smtClean="0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Suele celebrarse entre sujetos de diferente nacionalidad</a:t>
            </a:r>
          </a:p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Guardan una relación entre sí, de desigualdad</a:t>
            </a:r>
          </a:p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Sometido a una regulación jurídica específica</a:t>
            </a:r>
          </a:p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Deben constar por escrito</a:t>
            </a:r>
            <a:endParaRPr lang="es-MX" sz="28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/>
                </a:solidFill>
                <a:latin typeface="Bradley Hand ITC" pitchFamily="66" charset="0"/>
              </a:rPr>
              <a:t>Naturaleza jurídica</a:t>
            </a:r>
            <a:endParaRPr lang="es-MX" sz="32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MX" sz="2800" dirty="0" smtClean="0"/>
          </a:p>
          <a:p>
            <a:pPr>
              <a:buNone/>
            </a:pPr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El CTT es un contrato mercantil en cuanto:</a:t>
            </a:r>
          </a:p>
          <a:p>
            <a:pPr>
              <a:buNone/>
            </a:pPr>
            <a:endParaRPr lang="es-MX" sz="2800" b="1" dirty="0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Se realiza entre empresas</a:t>
            </a:r>
          </a:p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El acto jurídico es mercantil</a:t>
            </a:r>
          </a:p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Legisla en materia de comercio</a:t>
            </a:r>
            <a:endParaRPr lang="es-MX" sz="28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91880" y="260648"/>
            <a:ext cx="2386608" cy="1143000"/>
          </a:xfrm>
        </p:spPr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/>
                </a:solidFill>
                <a:latin typeface="Bradley Hand ITC" pitchFamily="66" charset="0"/>
              </a:rPr>
              <a:t>Elementos</a:t>
            </a:r>
            <a:endParaRPr lang="es-MX" sz="32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1115616" y="1124744"/>
          <a:ext cx="698477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/>
                </a:solidFill>
                <a:latin typeface="Bradley Hand ITC" pitchFamily="66" charset="0"/>
              </a:rPr>
              <a:t>Elementos de validez</a:t>
            </a:r>
            <a:endParaRPr lang="es-MX" sz="32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Capacidad</a:t>
            </a:r>
          </a:p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Ausencia de vicios de consentimiento</a:t>
            </a:r>
          </a:p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Objeto o motivo licito</a:t>
            </a:r>
          </a:p>
          <a:p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Formalidad</a:t>
            </a:r>
          </a:p>
          <a:p>
            <a:pPr>
              <a:buNone/>
            </a:pPr>
            <a:endParaRPr lang="es-MX" sz="2800" b="1" dirty="0">
              <a:solidFill>
                <a:schemeClr val="bg1"/>
              </a:solidFill>
              <a:latin typeface="Bradley Hand ITC" pitchFamily="66" charset="0"/>
            </a:endParaRPr>
          </a:p>
          <a:p>
            <a:pPr>
              <a:buNone/>
            </a:pPr>
            <a:r>
              <a:rPr lang="es-ES" sz="2800" b="1" dirty="0" smtClean="0">
                <a:solidFill>
                  <a:schemeClr val="bg1"/>
                </a:solidFill>
                <a:latin typeface="Bradley Hand ITC" pitchFamily="66" charset="0"/>
              </a:rPr>
              <a:t>	Este </a:t>
            </a:r>
            <a:r>
              <a:rPr lang="es-ES" sz="2800" b="1" dirty="0">
                <a:solidFill>
                  <a:schemeClr val="bg1"/>
                </a:solidFill>
                <a:latin typeface="Bradley Hand ITC" pitchFamily="66" charset="0"/>
              </a:rPr>
              <a:t>contrato tiene una finalidad específica: </a:t>
            </a:r>
            <a:r>
              <a:rPr lang="es-ES" sz="2800" b="1" i="1" dirty="0">
                <a:solidFill>
                  <a:schemeClr val="bg1"/>
                </a:solidFill>
                <a:latin typeface="Bradley Hand ITC" pitchFamily="66" charset="0"/>
              </a:rPr>
              <a:t>transmitir o traspasar tecnología. </a:t>
            </a:r>
            <a:endParaRPr lang="es-MX" sz="2800" b="1" i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5" name="4 Forma libre"/>
          <p:cNvSpPr/>
          <p:nvPr/>
        </p:nvSpPr>
        <p:spPr>
          <a:xfrm>
            <a:off x="899592" y="5004415"/>
            <a:ext cx="4700789" cy="80769"/>
          </a:xfrm>
          <a:custGeom>
            <a:avLst/>
            <a:gdLst>
              <a:gd name="connsiteX0" fmla="*/ 0 w 4700789"/>
              <a:gd name="connsiteY0" fmla="*/ 242552 h 242552"/>
              <a:gd name="connsiteX1" fmla="*/ 2034862 w 4700789"/>
              <a:gd name="connsiteY1" fmla="*/ 36490 h 242552"/>
              <a:gd name="connsiteX2" fmla="*/ 4700789 w 4700789"/>
              <a:gd name="connsiteY2" fmla="*/ 49369 h 242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00789" h="242552">
                <a:moveTo>
                  <a:pt x="0" y="242552"/>
                </a:moveTo>
                <a:cubicBezTo>
                  <a:pt x="625698" y="155619"/>
                  <a:pt x="1251397" y="68687"/>
                  <a:pt x="2034862" y="36490"/>
                </a:cubicBezTo>
                <a:cubicBezTo>
                  <a:pt x="2818327" y="4293"/>
                  <a:pt x="4222124" y="0"/>
                  <a:pt x="4700789" y="49369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404664"/>
            <a:ext cx="3898776" cy="1143000"/>
          </a:xfrm>
        </p:spPr>
        <p:txBody>
          <a:bodyPr/>
          <a:lstStyle/>
          <a:p>
            <a:pPr algn="r"/>
            <a:r>
              <a:rPr lang="es-MX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Transferencia</a:t>
            </a:r>
            <a:endParaRPr lang="es-MX" dirty="0">
              <a:solidFill>
                <a:schemeClr val="bg2">
                  <a:lumMod val="60000"/>
                  <a:lumOff val="40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Una característica esencial de la tecnología es su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transmisibilidad</a:t>
            </a:r>
          </a:p>
          <a:p>
            <a:pPr>
              <a:buNone/>
            </a:pPr>
            <a:endParaRPr lang="es-ES" dirty="0" smtClean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r>
              <a:rPr lang="es-ES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Quien 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la posee, puede transferirla a otra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persona.</a:t>
            </a:r>
          </a:p>
        </p:txBody>
      </p:sp>
      <p:pic>
        <p:nvPicPr>
          <p:cNvPr id="4" name="3 Imagen" descr="itsom.png"/>
          <p:cNvPicPr>
            <a:picLocks noChangeAspect="1"/>
          </p:cNvPicPr>
          <p:nvPr/>
        </p:nvPicPr>
        <p:blipFill>
          <a:blip r:embed="rId2" cstate="print"/>
          <a:srcRect l="49035"/>
          <a:stretch>
            <a:fillRect/>
          </a:stretch>
        </p:blipFill>
        <p:spPr>
          <a:xfrm>
            <a:off x="6732240" y="4365104"/>
            <a:ext cx="1231156" cy="1988840"/>
          </a:xfrm>
          <a:prstGeom prst="rect">
            <a:avLst/>
          </a:prstGeom>
        </p:spPr>
      </p:pic>
      <p:cxnSp>
        <p:nvCxnSpPr>
          <p:cNvPr id="6" name="5 Conector recto de flecha"/>
          <p:cNvCxnSpPr/>
          <p:nvPr/>
        </p:nvCxnSpPr>
        <p:spPr>
          <a:xfrm>
            <a:off x="3923928" y="5373216"/>
            <a:ext cx="2196000" cy="0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6 Imagen" descr="itsom.png"/>
          <p:cNvPicPr>
            <a:picLocks noChangeAspect="1"/>
          </p:cNvPicPr>
          <p:nvPr/>
        </p:nvPicPr>
        <p:blipFill>
          <a:blip r:embed="rId2" cstate="print"/>
          <a:srcRect l="49035"/>
          <a:stretch>
            <a:fillRect/>
          </a:stretch>
        </p:blipFill>
        <p:spPr>
          <a:xfrm flipH="1">
            <a:off x="2339752" y="4365104"/>
            <a:ext cx="1217116" cy="1988840"/>
          </a:xfrm>
          <a:prstGeom prst="rect">
            <a:avLst/>
          </a:prstGeom>
        </p:spPr>
      </p:pic>
      <p:sp>
        <p:nvSpPr>
          <p:cNvPr id="8" name="7 Forma libre"/>
          <p:cNvSpPr/>
          <p:nvPr/>
        </p:nvSpPr>
        <p:spPr>
          <a:xfrm>
            <a:off x="395536" y="1268760"/>
            <a:ext cx="4700789" cy="80769"/>
          </a:xfrm>
          <a:custGeom>
            <a:avLst/>
            <a:gdLst>
              <a:gd name="connsiteX0" fmla="*/ 0 w 4700789"/>
              <a:gd name="connsiteY0" fmla="*/ 242552 h 242552"/>
              <a:gd name="connsiteX1" fmla="*/ 2034862 w 4700789"/>
              <a:gd name="connsiteY1" fmla="*/ 36490 h 242552"/>
              <a:gd name="connsiteX2" fmla="*/ 4700789 w 4700789"/>
              <a:gd name="connsiteY2" fmla="*/ 49369 h 242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00789" h="242552">
                <a:moveTo>
                  <a:pt x="0" y="242552"/>
                </a:moveTo>
                <a:cubicBezTo>
                  <a:pt x="625698" y="155619"/>
                  <a:pt x="1251397" y="68687"/>
                  <a:pt x="2034862" y="36490"/>
                </a:cubicBezTo>
                <a:cubicBezTo>
                  <a:pt x="2818327" y="4293"/>
                  <a:pt x="4222124" y="0"/>
                  <a:pt x="4700789" y="49369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/>
                </a:solidFill>
                <a:latin typeface="Bradley Hand ITC" pitchFamily="66" charset="0"/>
              </a:rPr>
              <a:t>Cláusula de confidencialidad</a:t>
            </a:r>
            <a:endParaRPr lang="es-MX" sz="32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sz="2800" b="1" dirty="0" smtClean="0">
                <a:solidFill>
                  <a:schemeClr val="bg1"/>
                </a:solidFill>
                <a:latin typeface="Bradley Hand ITC" pitchFamily="66" charset="0"/>
              </a:rPr>
              <a:t>Se define como:</a:t>
            </a:r>
          </a:p>
          <a:p>
            <a:pPr>
              <a:buNone/>
            </a:pPr>
            <a:r>
              <a:rPr lang="es-ES" sz="2800" b="1" dirty="0" smtClean="0">
                <a:solidFill>
                  <a:schemeClr val="bg1"/>
                </a:solidFill>
                <a:latin typeface="Bradley Hand ITC" pitchFamily="66" charset="0"/>
              </a:rPr>
              <a:t>	</a:t>
            </a:r>
          </a:p>
          <a:p>
            <a:pPr>
              <a:buNone/>
            </a:pPr>
            <a:r>
              <a:rPr lang="es-ES" sz="2800" b="1" dirty="0">
                <a:solidFill>
                  <a:schemeClr val="bg1"/>
                </a:solidFill>
                <a:latin typeface="Bradley Hand ITC" pitchFamily="66" charset="0"/>
              </a:rPr>
              <a:t>	</a:t>
            </a:r>
            <a:r>
              <a:rPr lang="es-ES" sz="2800" b="1" dirty="0" smtClean="0">
                <a:solidFill>
                  <a:schemeClr val="bg1"/>
                </a:solidFill>
                <a:latin typeface="Bradley Hand ITC" pitchFamily="66" charset="0"/>
              </a:rPr>
              <a:t>El </a:t>
            </a:r>
            <a:r>
              <a:rPr lang="es-ES" sz="2800" b="1" dirty="0">
                <a:solidFill>
                  <a:schemeClr val="bg1"/>
                </a:solidFill>
                <a:latin typeface="Bradley Hand ITC" pitchFamily="66" charset="0"/>
              </a:rPr>
              <a:t>medio jurídico idóneo de que dispone el propietario de los </a:t>
            </a:r>
            <a:r>
              <a:rPr lang="es-ES" sz="2800" b="1" dirty="0" smtClean="0">
                <a:solidFill>
                  <a:schemeClr val="bg1"/>
                </a:solidFill>
                <a:latin typeface="Bradley Hand ITC" pitchFamily="66" charset="0"/>
              </a:rPr>
              <a:t>conocimientos, </a:t>
            </a:r>
            <a:r>
              <a:rPr lang="es-ES" sz="2800" b="1" dirty="0">
                <a:solidFill>
                  <a:schemeClr val="bg1"/>
                </a:solidFill>
                <a:latin typeface="Bradley Hand ITC" pitchFamily="66" charset="0"/>
              </a:rPr>
              <a:t>para mantenerlos fuera del dominio público y explotarlos comercial e industrialmente en condiciones monopólicas cuando se trata de conocimientos técnicos no protegidos </a:t>
            </a:r>
            <a:r>
              <a:rPr lang="es-ES" sz="2800" b="1" dirty="0" smtClean="0">
                <a:solidFill>
                  <a:schemeClr val="bg1"/>
                </a:solidFill>
                <a:latin typeface="Bradley Hand ITC" pitchFamily="66" charset="0"/>
              </a:rPr>
              <a:t>legalmente.</a:t>
            </a:r>
            <a:endParaRPr lang="es-MX" sz="28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MX" sz="3200" b="1" dirty="0" smtClean="0">
                <a:solidFill>
                  <a:schemeClr val="bg1"/>
                </a:solidFill>
                <a:latin typeface="Bradley Hand ITC" pitchFamily="66" charset="0"/>
              </a:rPr>
              <a:t>Hay dos tipos de tecnología</a:t>
            </a:r>
            <a:endParaRPr lang="es-MX" sz="32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1403648" y="1556792"/>
          <a:ext cx="4104456" cy="224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4 Grupo"/>
          <p:cNvGrpSpPr/>
          <p:nvPr/>
        </p:nvGrpSpPr>
        <p:grpSpPr>
          <a:xfrm rot="989405">
            <a:off x="5564306" y="3560007"/>
            <a:ext cx="2664296" cy="1512168"/>
            <a:chOff x="929" y="274"/>
            <a:chExt cx="2197873" cy="1070226"/>
          </a:xfrm>
          <a:noFill/>
        </p:grpSpPr>
        <p:sp>
          <p:nvSpPr>
            <p:cNvPr id="6" name="5 Rectángulo redondeado"/>
            <p:cNvSpPr/>
            <p:nvPr/>
          </p:nvSpPr>
          <p:spPr>
            <a:xfrm>
              <a:off x="929" y="274"/>
              <a:ext cx="2197873" cy="107022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6 Rectángulo"/>
            <p:cNvSpPr/>
            <p:nvPr/>
          </p:nvSpPr>
          <p:spPr>
            <a:xfrm>
              <a:off x="53173" y="52518"/>
              <a:ext cx="2093385" cy="965738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b="1" kern="1200" dirty="0" smtClean="0">
                  <a:latin typeface="Bradley Hand ITC" pitchFamily="66" charset="0"/>
                </a:rPr>
                <a:t>Ahí actúa la cláusula de confidencialidad</a:t>
              </a:r>
              <a:endParaRPr lang="es-MX" sz="2400" b="1" kern="1200" dirty="0">
                <a:latin typeface="Bradley Hand ITC" pitchFamily="66" charset="0"/>
              </a:endParaRPr>
            </a:p>
          </p:txBody>
        </p:sp>
      </p:grpSp>
      <p:cxnSp>
        <p:nvCxnSpPr>
          <p:cNvPr id="9" name="8 Conector curvado"/>
          <p:cNvCxnSpPr/>
          <p:nvPr/>
        </p:nvCxnSpPr>
        <p:spPr>
          <a:xfrm>
            <a:off x="3563888" y="3681028"/>
            <a:ext cx="2016224" cy="1260140"/>
          </a:xfrm>
          <a:prstGeom prst="curvedConnector3">
            <a:avLst>
              <a:gd name="adj1" fmla="val 815"/>
            </a:avLst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Documents and Settings\Sebastian\Escritorio\imagenes\kno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35688" y="476672"/>
            <a:ext cx="2808312" cy="2047908"/>
          </a:xfrm>
          <a:prstGeom prst="rect">
            <a:avLst/>
          </a:prstGeom>
          <a:noFill/>
        </p:spPr>
      </p:pic>
      <p:pic>
        <p:nvPicPr>
          <p:cNvPr id="17410" name="Picture 2" descr="C:\Documents and Settings\Sebastian\Escritorio\imagenes\entonce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84815" y="3356992"/>
            <a:ext cx="2787585" cy="3087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>
          <a:xfrm>
            <a:off x="2987824" y="1196752"/>
            <a:ext cx="2664296" cy="1224136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Bradley Hand ITC" pitchFamily="66" charset="0"/>
              </a:rPr>
              <a:t>¿DUDAS?</a:t>
            </a:r>
            <a:endParaRPr lang="es-ES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pic>
        <p:nvPicPr>
          <p:cNvPr id="19460" name="Picture 4" descr="C:\Documents and Settings\Sebastian\Escritorio\imagenes\yao_ming_meme_new_version_hd_by_guillersevilla-d3dwei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420888"/>
            <a:ext cx="2592288" cy="30799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>
          <a:xfrm>
            <a:off x="2051720" y="1124744"/>
            <a:ext cx="4402832" cy="1570186"/>
          </a:xfrm>
        </p:spPr>
        <p:txBody>
          <a:bodyPr>
            <a:normAutofit/>
          </a:bodyPr>
          <a:lstStyle/>
          <a:p>
            <a:r>
              <a:rPr lang="es-ES" sz="8000" b="1" dirty="0" smtClean="0">
                <a:solidFill>
                  <a:schemeClr val="bg1"/>
                </a:solidFill>
                <a:latin typeface="Bradley Hand ITC" pitchFamily="66" charset="0"/>
              </a:rPr>
              <a:t>¡Gracias!</a:t>
            </a:r>
            <a:endParaRPr lang="es-ES" sz="80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pic>
        <p:nvPicPr>
          <p:cNvPr id="18434" name="Picture 2" descr="C:\Documents and Settings\Sebastian\Escritorio\imagenes\gracia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780928"/>
            <a:ext cx="2692400" cy="375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404664"/>
            <a:ext cx="3898776" cy="1143000"/>
          </a:xfrm>
        </p:spPr>
        <p:txBody>
          <a:bodyPr/>
          <a:lstStyle/>
          <a:p>
            <a:pPr algn="r"/>
            <a:r>
              <a:rPr lang="es-MX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…Transferencia</a:t>
            </a:r>
            <a:endParaRPr lang="es-MX" dirty="0">
              <a:solidFill>
                <a:schemeClr val="bg2">
                  <a:lumMod val="60000"/>
                  <a:lumOff val="40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es-ES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No 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se agota con la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transmisión</a:t>
            </a:r>
          </a:p>
          <a:p>
            <a:endParaRPr lang="es-ES" dirty="0" smtClean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r>
              <a:rPr lang="es-ES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Se 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convierta en un objeto de comercio, en una mercancía que se vende y se compra. </a:t>
            </a:r>
            <a:endParaRPr lang="es-ES" dirty="0" smtClean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endParaRPr lang="es-ES" dirty="0" smtClean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endParaRPr lang="es-ES" dirty="0" smtClean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endParaRPr lang="es-ES" dirty="0" smtClean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pPr>
              <a:buNone/>
            </a:pPr>
            <a:endParaRPr lang="es-ES" dirty="0" smtClean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pPr algn="ctr">
              <a:buNone/>
            </a:pPr>
            <a:r>
              <a:rPr lang="es-ES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“Un 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conocimiento que pasa a formar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parte”</a:t>
            </a:r>
            <a:endParaRPr lang="es-MX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endParaRPr lang="es-MX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3 Imagen" descr="feel white copia.pn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347864" y="3933056"/>
            <a:ext cx="2135855" cy="19346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2460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Según la 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Secretaría de la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UNCTAD:</a:t>
            </a:r>
          </a:p>
          <a:p>
            <a:pPr algn="ctr">
              <a:buNone/>
            </a:pPr>
            <a:endParaRPr lang="es-MX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pPr lvl="0"/>
            <a:r>
              <a:rPr lang="es-ES" b="1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Bienes de capital o bienes intermedios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 (en este caso incorporada a ellos) </a:t>
            </a:r>
            <a:endParaRPr lang="es-ES" dirty="0" smtClean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979712" y="6165304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*(Conferencia de las Naciones Unidas sobre Comercio y Desarrollo)</a:t>
            </a:r>
            <a:endParaRPr lang="es-MX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5" name="4 Imagen" descr="rc-airplane-plan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140968"/>
            <a:ext cx="4445000" cy="2438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4" name="Picture 2" descr="C:\Documents and Settings\Sebastian\Escritorio\imagenes\UNCTAD_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25144"/>
            <a:ext cx="1485900" cy="1676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246043"/>
          </a:xfrm>
        </p:spPr>
        <p:txBody>
          <a:bodyPr>
            <a:normAutofit/>
          </a:bodyPr>
          <a:lstStyle/>
          <a:p>
            <a:pPr lvl="0"/>
            <a:endParaRPr lang="es-MX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pPr lvl="0"/>
            <a:r>
              <a:rPr lang="es-ES" b="1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Trabajo humano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 </a:t>
            </a:r>
            <a:endParaRPr lang="es-ES" dirty="0" smtClean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pPr lvl="0"/>
            <a:endParaRPr lang="es-ES" sz="1800" dirty="0" smtClean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pPr lvl="0">
              <a:buNone/>
            </a:pPr>
            <a:endParaRPr lang="es-ES" dirty="0" smtClean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pPr lvl="0"/>
            <a:endParaRPr lang="es-MX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pPr lvl="0"/>
            <a:r>
              <a:rPr lang="es-ES" b="1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Información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, generalmente de carácter técnico. </a:t>
            </a:r>
            <a:endParaRPr lang="es-MX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979712" y="6165304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*(Conferencia de las Naciones Unidas sobre Comercio y Desarrollo)</a:t>
            </a:r>
            <a:endParaRPr lang="es-MX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9" name="8 Imagen" descr="hombre traje blanc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980728"/>
            <a:ext cx="596352" cy="1700807"/>
          </a:xfrm>
          <a:prstGeom prst="rect">
            <a:avLst/>
          </a:prstGeom>
        </p:spPr>
      </p:pic>
      <p:sp>
        <p:nvSpPr>
          <p:cNvPr id="10" name="9 Rectángulo"/>
          <p:cNvSpPr/>
          <p:nvPr/>
        </p:nvSpPr>
        <p:spPr>
          <a:xfrm>
            <a:off x="2411760" y="26369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None/>
            </a:pPr>
            <a:r>
              <a:rPr lang="es-ES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(mano de obra a veces muy calificada </a:t>
            </a:r>
          </a:p>
          <a:p>
            <a:pPr lvl="0">
              <a:buNone/>
            </a:pPr>
            <a:r>
              <a:rPr lang="es-ES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y especializada)</a:t>
            </a:r>
          </a:p>
        </p:txBody>
      </p:sp>
      <p:pic>
        <p:nvPicPr>
          <p:cNvPr id="11" name="Picture 2" descr="C:\Documents and Settings\Sebastian\Escritorio\imagenes\kn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005064"/>
            <a:ext cx="2808312" cy="2047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276872"/>
            <a:ext cx="7560840" cy="1143000"/>
          </a:xfrm>
        </p:spPr>
        <p:txBody>
          <a:bodyPr>
            <a:normAutofit fontScale="90000"/>
          </a:bodyPr>
          <a:lstStyle/>
          <a:p>
            <a:r>
              <a:rPr lang="es-MX" sz="6600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CARACTERÍSTICAS</a:t>
            </a:r>
            <a:endParaRPr lang="es-MX" sz="6600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4" name="3 Imagen" descr="cere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3645024"/>
            <a:ext cx="3339683" cy="2882540"/>
          </a:xfrm>
          <a:prstGeom prst="rect">
            <a:avLst/>
          </a:prstGeom>
        </p:spPr>
      </p:pic>
      <p:sp>
        <p:nvSpPr>
          <p:cNvPr id="5" name="4 Forma libre"/>
          <p:cNvSpPr/>
          <p:nvPr/>
        </p:nvSpPr>
        <p:spPr>
          <a:xfrm>
            <a:off x="1115616" y="3212976"/>
            <a:ext cx="6624736" cy="152777"/>
          </a:xfrm>
          <a:custGeom>
            <a:avLst/>
            <a:gdLst>
              <a:gd name="connsiteX0" fmla="*/ 0 w 4700789"/>
              <a:gd name="connsiteY0" fmla="*/ 242552 h 242552"/>
              <a:gd name="connsiteX1" fmla="*/ 2034862 w 4700789"/>
              <a:gd name="connsiteY1" fmla="*/ 36490 h 242552"/>
              <a:gd name="connsiteX2" fmla="*/ 4700789 w 4700789"/>
              <a:gd name="connsiteY2" fmla="*/ 49369 h 242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00789" h="242552">
                <a:moveTo>
                  <a:pt x="0" y="242552"/>
                </a:moveTo>
                <a:cubicBezTo>
                  <a:pt x="625698" y="155619"/>
                  <a:pt x="1251397" y="68687"/>
                  <a:pt x="2034862" y="36490"/>
                </a:cubicBezTo>
                <a:cubicBezTo>
                  <a:pt x="2818327" y="4293"/>
                  <a:pt x="4222124" y="0"/>
                  <a:pt x="4700789" y="49369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83671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El proceso tecnológico tiene las siguientes características</a:t>
            </a:r>
            <a:endParaRPr lang="es-MX" sz="32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23728" y="1772816"/>
            <a:ext cx="5698976" cy="3917032"/>
          </a:xfrm>
        </p:spPr>
        <p:txBody>
          <a:bodyPr/>
          <a:lstStyle/>
          <a:p>
            <a:endParaRPr lang="es-MX" dirty="0" smtClean="0"/>
          </a:p>
          <a:p>
            <a:r>
              <a:rPr lang="es-MX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Acumulatividad</a:t>
            </a:r>
          </a:p>
          <a:p>
            <a:pPr lvl="1"/>
            <a:r>
              <a:rPr lang="es-MX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Dinamismo</a:t>
            </a:r>
          </a:p>
          <a:p>
            <a:pPr lvl="1"/>
            <a:r>
              <a:rPr lang="es-MX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Naturaleza social</a:t>
            </a:r>
          </a:p>
          <a:p>
            <a:pPr lvl="1"/>
            <a:r>
              <a:rPr lang="es-MX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Carácter internacional</a:t>
            </a:r>
          </a:p>
          <a:p>
            <a:pPr lvl="1"/>
            <a:r>
              <a:rPr lang="es-MX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Ilimitación </a:t>
            </a:r>
            <a:endParaRPr lang="es-MX" sz="3200" b="1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858</TotalTime>
  <Words>861</Words>
  <Application>Microsoft Office PowerPoint</Application>
  <PresentationFormat>Presentación en pantalla (4:3)</PresentationFormat>
  <Paragraphs>227</Paragraphs>
  <Slides>43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43</vt:i4>
      </vt:variant>
    </vt:vector>
  </HeadingPairs>
  <TitlesOfParts>
    <vt:vector size="44" baseType="lpstr">
      <vt:lpstr>Tema de Office</vt:lpstr>
      <vt:lpstr>COLEGIO TOLEDO PLATA   Tecnología e informática  grado decimo</vt:lpstr>
      <vt:lpstr>Transferencia de  tecnología</vt:lpstr>
      <vt:lpstr>Tecnología es:</vt:lpstr>
      <vt:lpstr>Transferencia</vt:lpstr>
      <vt:lpstr>…Transferencia</vt:lpstr>
      <vt:lpstr>Presentación de PowerPoint</vt:lpstr>
      <vt:lpstr>Presentación de PowerPoint</vt:lpstr>
      <vt:lpstr>CARACTERÍSTICAS</vt:lpstr>
      <vt:lpstr>El proceso tecnológico tiene las siguientes características</vt:lpstr>
      <vt:lpstr>Pero también pueden tener notas accidentales:</vt:lpstr>
      <vt:lpstr>Apropiación tecnológica</vt:lpstr>
      <vt:lpstr>Entonces la apropiación tecnológica es…</vt:lpstr>
      <vt:lpstr>La transferencia de Tecnología en</vt:lpstr>
      <vt:lpstr>¿Cómo se puede transmitir la tecnología?</vt:lpstr>
      <vt:lpstr>Proceso de Transferencia de Tecnología </vt:lpstr>
      <vt:lpstr>Consta de 4 etapas…</vt:lpstr>
      <vt:lpstr>Selección</vt:lpstr>
      <vt:lpstr>Pero antes…</vt:lpstr>
      <vt:lpstr>Negociación</vt:lpstr>
      <vt:lpstr>Absorción</vt:lpstr>
      <vt:lpstr>Adaptación o Innovación de la Tecnología </vt:lpstr>
      <vt:lpstr>Antecedentes       de la T. T.</vt:lpstr>
      <vt:lpstr>                                             Un poco de historia…</vt:lpstr>
      <vt:lpstr>Presentación de PowerPoint</vt:lpstr>
      <vt:lpstr>LRTT Objetivos</vt:lpstr>
      <vt:lpstr>Presentación de PowerPoint</vt:lpstr>
      <vt:lpstr>Presentación de PowerPoint</vt:lpstr>
      <vt:lpstr>Presentación de PowerPoint</vt:lpstr>
      <vt:lpstr>¿Qué es RNTT?</vt:lpstr>
      <vt:lpstr>Organigrama</vt:lpstr>
      <vt:lpstr>Funciones</vt:lpstr>
      <vt:lpstr>Facultades</vt:lpstr>
      <vt:lpstr>Actos jurídicos inscribibles en el RNTT</vt:lpstr>
      <vt:lpstr>Contrato de Transferencia de Tecnología</vt:lpstr>
      <vt:lpstr>Puede definirse como… </vt:lpstr>
      <vt:lpstr>Características</vt:lpstr>
      <vt:lpstr>Naturaleza jurídica</vt:lpstr>
      <vt:lpstr>Elementos</vt:lpstr>
      <vt:lpstr>Elementos de validez</vt:lpstr>
      <vt:lpstr>Cláusula de confidencialidad</vt:lpstr>
      <vt:lpstr>Hay dos tipos de tecnología</vt:lpstr>
      <vt:lpstr>¿DUDAS?</vt:lpstr>
      <vt:lpstr>¡Gracias!</vt:lpstr>
    </vt:vector>
  </TitlesOfParts>
  <Company>Sony Electronics,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Transferencia de tecnología México</dc:title>
  <dc:creator>Iliana/Karla Uriostegui</dc:creator>
  <cp:lastModifiedBy>Luffi</cp:lastModifiedBy>
  <cp:revision>98</cp:revision>
  <dcterms:created xsi:type="dcterms:W3CDTF">2011-09-23T02:09:10Z</dcterms:created>
  <dcterms:modified xsi:type="dcterms:W3CDTF">2013-07-21T21:37:21Z</dcterms:modified>
</cp:coreProperties>
</file>