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5" r:id="rId42"/>
    <p:sldId id="286" r:id="rId4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479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766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70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93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387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114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8411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850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013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112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3156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7658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69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64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63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348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9642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DFC173-836E-45F8-B400-5874D871010B}" type="datetimeFigureOut">
              <a:rPr lang="es-EC" smtClean="0"/>
              <a:t>04/08/2014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90F8D2-A16E-4161-BBB0-2588948C8C3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1875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fincabananeralaenvidia.jimdo.com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evelina_rodriguez/creacion-de-un-blogger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18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COLEGIO TOLEDO PLATA </a:t>
            </a:r>
            <a:endParaRPr lang="es-EC" sz="6000" b="1" dirty="0">
              <a:solidFill>
                <a:schemeClr val="accent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91855" y="2472642"/>
            <a:ext cx="10364451" cy="1160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u="sng" dirty="0" smtClean="0">
                <a:solidFill>
                  <a:schemeClr val="accent1"/>
                </a:solidFill>
              </a:rPr>
              <a:t>creacion de un </a:t>
            </a:r>
            <a:r>
              <a:rPr lang="en-US" u="sng" dirty="0" err="1" smtClean="0">
                <a:solidFill>
                  <a:schemeClr val="accent1"/>
                </a:solidFill>
              </a:rPr>
              <a:t>bloG</a:t>
            </a:r>
            <a:endParaRPr lang="es-EC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8680" y="814318"/>
            <a:ext cx="19551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* </a:t>
            </a:r>
            <a:r>
              <a:rPr lang="es-ES" sz="2400" b="1" dirty="0" smtClean="0"/>
              <a:t>Visualizamos el blog que hemos creado.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6246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904009"/>
            <a:ext cx="220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Damos clic en la imagen principal, y se desplegara un menú</a:t>
            </a:r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 rot="349743" flipV="1">
            <a:off x="2137851" y="1410509"/>
            <a:ext cx="2382258" cy="4209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Flecha derecha 6"/>
          <p:cNvSpPr/>
          <p:nvPr/>
        </p:nvSpPr>
        <p:spPr>
          <a:xfrm rot="349743" flipV="1">
            <a:off x="1486660" y="4219796"/>
            <a:ext cx="1162397" cy="33306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 rot="10800000" flipV="1">
            <a:off x="9335069" y="1199144"/>
            <a:ext cx="1035058" cy="33306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3724132"/>
            <a:ext cx="1598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menú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674534" y="1412730"/>
            <a:ext cx="16065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Imagen </a:t>
            </a:r>
          </a:p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principal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lecha derecha 10"/>
          <p:cNvSpPr/>
          <p:nvPr/>
        </p:nvSpPr>
        <p:spPr>
          <a:xfrm rot="349743" flipV="1">
            <a:off x="9193822" y="4705629"/>
            <a:ext cx="1162397" cy="33306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775020" y="5081061"/>
            <a:ext cx="2416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Plantillas prediseñadas que podemos utilizar como imagen principal, basta con dar doble clic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32" y="93518"/>
            <a:ext cx="9119968" cy="6858000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2803248" flipV="1">
            <a:off x="2358997" y="2907490"/>
            <a:ext cx="2608509" cy="31147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127" y="1616516"/>
            <a:ext cx="30105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Elegimos imagen </a:t>
            </a:r>
          </a:p>
          <a:p>
            <a:pPr algn="ctr"/>
            <a:r>
              <a:rPr lang="es-E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propia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127" y="3139514"/>
            <a:ext cx="29482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 nos presentan</a:t>
            </a:r>
          </a:p>
          <a:p>
            <a:pPr algn="ctr"/>
            <a:r>
              <a:rPr lang="es-E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dos opciones.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 flipV="1">
            <a:off x="2741239" y="4662510"/>
            <a:ext cx="840813" cy="1796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 rot="20991829" flipV="1">
            <a:off x="2348345" y="5412354"/>
            <a:ext cx="1184129" cy="2658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4355112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1.- </a:t>
            </a:r>
            <a:r>
              <a:rPr lang="es-ES" dirty="0" smtClean="0"/>
              <a:t>En esta opción podemos elegir una imagen de nuestro computador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45473" y="5412355"/>
            <a:ext cx="2595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2.- </a:t>
            </a:r>
            <a:r>
              <a:rPr lang="es-ES" dirty="0" smtClean="0"/>
              <a:t>Si poseemos una cuenta Dropbox podemos elegir esta opción</a:t>
            </a:r>
            <a:endParaRPr lang="es-ES" dirty="0"/>
          </a:p>
        </p:txBody>
      </p:sp>
      <p:sp>
        <p:nvSpPr>
          <p:cNvPr id="13" name="Flecha derecha 12"/>
          <p:cNvSpPr/>
          <p:nvPr/>
        </p:nvSpPr>
        <p:spPr>
          <a:xfrm rot="12161321" flipV="1">
            <a:off x="4358755" y="5494562"/>
            <a:ext cx="791235" cy="2068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25930" y="5135356"/>
            <a:ext cx="3952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Dropbox es un servidor de archivos pomos subir imágenes, PDF, y texto para poder utilizarlo podemos tener una colección de archivos para utilizar desde cualquier lugar del mundo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0"/>
            <a:ext cx="9119968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88" y="0"/>
            <a:ext cx="8176612" cy="549682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flipV="1">
            <a:off x="413675" y="4558600"/>
            <a:ext cx="840813" cy="1796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02095"/>
            <a:ext cx="7425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44437" y="5802330"/>
            <a:ext cx="532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nos abrirá el siguiente recuadro para que elijamos la imagen de nuestro ordenador</a:t>
            </a:r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 rot="8720497" flipV="1">
            <a:off x="3594981" y="5507796"/>
            <a:ext cx="840813" cy="1796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60043" y="385249"/>
            <a:ext cx="229742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OPCION 1.</a:t>
            </a:r>
            <a:endParaRPr lang="es-E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239"/>
            <a:ext cx="12192000" cy="6604761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 flipV="1">
            <a:off x="1878794" y="5254790"/>
            <a:ext cx="840813" cy="1796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15737" y="4931624"/>
            <a:ext cx="7425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025" y="946358"/>
            <a:ext cx="229742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OPCION 2.</a:t>
            </a:r>
          </a:p>
          <a:p>
            <a:pPr algn="ctr"/>
            <a:r>
              <a:rPr lang="es-E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Dropbox</a:t>
            </a:r>
            <a:endParaRPr lang="es-ES" sz="3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9555" y="5434443"/>
            <a:ext cx="403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Muestra un recuadro para acceder a la cuenta dropbox en caso de tener una.</a:t>
            </a:r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 rot="18999564" flipV="1">
            <a:off x="5793491" y="4891980"/>
            <a:ext cx="1271340" cy="2891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933709" y="2496687"/>
            <a:ext cx="20054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 </a:t>
            </a:r>
            <a:r>
              <a:rPr lang="es-E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aquí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 flipV="1">
            <a:off x="9798627" y="2730024"/>
            <a:ext cx="302642" cy="2313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5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97"/>
            <a:ext cx="12192000" cy="654740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61509" y="4010891"/>
            <a:ext cx="2524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Accedemos a nuestra cuenta en la nube (internet)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 rot="20058094" flipV="1">
            <a:off x="5449388" y="4033528"/>
            <a:ext cx="1492551" cy="2891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3518" y="1766455"/>
            <a:ext cx="23691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Si no poseemos una cuenta y deseamos crearla basta con escribir en un navegador: </a:t>
            </a:r>
            <a:r>
              <a:rPr lang="es-E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www.dropbox.com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pedirá una dirección de correo y una contraseña, y nos dará un enlace de descarga de una aplicación instalamos y empezamos a subir nuestros archivos para utilizarlos después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2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43" y="78797"/>
            <a:ext cx="9210675" cy="53911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7427" y="3657600"/>
            <a:ext cx="2182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Elegimos el archivo de imagen que utilizaremos como portada de nuestro blog</a:t>
            </a:r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 flipV="1">
            <a:off x="2053640" y="3771899"/>
            <a:ext cx="3058688" cy="20598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6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98" y="561975"/>
            <a:ext cx="9201150" cy="62960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660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Opciones del menú estampado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2149567">
            <a:off x="107626" y="1990427"/>
            <a:ext cx="5728347" cy="2311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060373"/>
            <a:ext cx="2483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estampados son como una especie de plantillas pero a estos podemos cambiarles el color a nuestra voluntad.</a:t>
            </a:r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1998646" y="5060373"/>
            <a:ext cx="1264100" cy="3024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 rot="11056256">
            <a:off x="9168329" y="4571191"/>
            <a:ext cx="1475381" cy="16554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647826" y="4516482"/>
            <a:ext cx="144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Gama de colores para aplicar a los estampados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36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116"/>
            <a:ext cx="9153525" cy="6343650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5400000">
            <a:off x="3307428" y="3484076"/>
            <a:ext cx="249380" cy="976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3383281" y="3532914"/>
            <a:ext cx="6041274" cy="12469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 rot="16200000">
            <a:off x="7701098" y="1865284"/>
            <a:ext cx="3449785" cy="13485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9358563" y="207818"/>
            <a:ext cx="814137" cy="1766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172700" y="111474"/>
            <a:ext cx="162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Menú ajustes</a:t>
            </a:r>
            <a:endParaRPr lang="es-ES" b="1" u="sng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970076" y="3917373"/>
            <a:ext cx="2026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esta opción podemos cambiar el tamaño de la letra, podemos ajustar su posición de la fuente (letra) horizontal y vertical</a:t>
            </a:r>
            <a:endParaRPr lang="es-ES" dirty="0"/>
          </a:p>
        </p:txBody>
      </p:sp>
      <p:sp>
        <p:nvSpPr>
          <p:cNvPr id="9" name="Flecha derecha 8"/>
          <p:cNvSpPr/>
          <p:nvPr/>
        </p:nvSpPr>
        <p:spPr>
          <a:xfrm rot="10800000">
            <a:off x="9086348" y="4842163"/>
            <a:ext cx="1003224" cy="17919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4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91" y="0"/>
            <a:ext cx="9144000" cy="63436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64682" y="3844636"/>
            <a:ext cx="279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MENU TITULO</a:t>
            </a:r>
            <a:endParaRPr lang="es-ES" b="1" u="sng" dirty="0">
              <a:solidFill>
                <a:srgbClr val="FF000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 rot="12442242">
            <a:off x="7227787" y="3619723"/>
            <a:ext cx="1264100" cy="2556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823969" y="3618404"/>
            <a:ext cx="2431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Podemos elegir el tipo, </a:t>
            </a:r>
            <a:r>
              <a:rPr lang="es-ES" dirty="0"/>
              <a:t> </a:t>
            </a:r>
            <a:r>
              <a:rPr lang="es-ES" dirty="0" smtClean="0"/>
              <a:t>tamaño y posición de letra.</a:t>
            </a:r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>
            <a:off x="1799422" y="4413922"/>
            <a:ext cx="1264100" cy="2556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7155" y="2636663"/>
            <a:ext cx="125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tipo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09211" y="4541734"/>
            <a:ext cx="224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tamaño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9129" y="5636172"/>
            <a:ext cx="2553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Posición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 rot="887070">
            <a:off x="1650229" y="3432876"/>
            <a:ext cx="1432172" cy="16212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lecha derecha 10"/>
          <p:cNvSpPr/>
          <p:nvPr/>
        </p:nvSpPr>
        <p:spPr>
          <a:xfrm rot="20755750">
            <a:off x="2275540" y="5795517"/>
            <a:ext cx="2143502" cy="1867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lecha derecha 11"/>
          <p:cNvSpPr/>
          <p:nvPr/>
        </p:nvSpPr>
        <p:spPr>
          <a:xfrm rot="13190744">
            <a:off x="6380454" y="4351210"/>
            <a:ext cx="1590615" cy="1562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8211" y="4136052"/>
            <a:ext cx="158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Espacio donde escribiremos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90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3214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1.- </a:t>
            </a:r>
            <a:r>
              <a:rPr lang="es-EC" sz="2700" cap="none" dirty="0"/>
              <a:t>E</a:t>
            </a:r>
            <a:r>
              <a:rPr lang="es-EC" sz="2700" cap="none" dirty="0" smtClean="0"/>
              <a:t>legimos el servidor de blogger que más se acerque a nuestras necesidades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1811037"/>
            <a:ext cx="10363826" cy="421906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jimdo</a:t>
            </a:r>
            <a:endParaRPr lang="es-EC" b="1" u="sng" dirty="0">
              <a:solidFill>
                <a:srgbClr val="0070C0"/>
              </a:solidFill>
            </a:endParaRPr>
          </a:p>
          <a:p>
            <a:r>
              <a:rPr lang="es-EC" b="1" dirty="0" smtClean="0"/>
              <a:t>La Coctelera</a:t>
            </a:r>
            <a:endParaRPr lang="es-EC" b="1" dirty="0"/>
          </a:p>
          <a:p>
            <a:r>
              <a:rPr lang="es-EC" b="1" dirty="0" smtClean="0"/>
              <a:t>Blogger.com</a:t>
            </a:r>
            <a:endParaRPr lang="es-EC" b="1" dirty="0"/>
          </a:p>
          <a:p>
            <a:r>
              <a:rPr lang="es-EC" b="1" dirty="0"/>
              <a:t>Acelblog.com </a:t>
            </a:r>
            <a:endParaRPr lang="es-EC" b="1" dirty="0" smtClean="0"/>
          </a:p>
          <a:p>
            <a:r>
              <a:rPr lang="es-EC" b="1" dirty="0" smtClean="0"/>
              <a:t>Ya.com </a:t>
            </a:r>
          </a:p>
          <a:p>
            <a:r>
              <a:rPr lang="es-EC" b="1" dirty="0" smtClean="0"/>
              <a:t>Zoomblog.com </a:t>
            </a:r>
          </a:p>
          <a:p>
            <a:r>
              <a:rPr lang="es-EC" b="1" dirty="0" smtClean="0"/>
              <a:t>Blogia.com</a:t>
            </a:r>
            <a:endParaRPr lang="es-EC" b="1" dirty="0"/>
          </a:p>
          <a:p>
            <a:r>
              <a:rPr lang="es-EC" b="1" dirty="0" smtClean="0"/>
              <a:t>Bitacoras.com</a:t>
            </a:r>
          </a:p>
          <a:p>
            <a:r>
              <a:rPr lang="en-US" b="1" dirty="0" smtClean="0"/>
              <a:t>Wordpress</a:t>
            </a:r>
          </a:p>
          <a:p>
            <a:r>
              <a:rPr lang="en-US" b="1" dirty="0" smtClean="0"/>
              <a:t>Etc…….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66" y="1272059"/>
            <a:ext cx="3568528" cy="47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-120795"/>
            <a:ext cx="9163050" cy="63722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856104" y="3325090"/>
            <a:ext cx="2335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Menú logo</a:t>
            </a:r>
            <a:endParaRPr lang="es-E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 rot="11742778">
            <a:off x="8116056" y="3424717"/>
            <a:ext cx="1916551" cy="1867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5636" y="2961409"/>
            <a:ext cx="2067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En esta opción podemos subir el logotipo de la empresa para colocarla en nuestra pagina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799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-24245"/>
            <a:ext cx="9172575" cy="6477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7255" y="598208"/>
            <a:ext cx="29127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Imagen principal</a:t>
            </a:r>
          </a:p>
          <a:p>
            <a:pPr algn="ctr"/>
            <a:r>
              <a:rPr lang="es-E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cargada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6699" y="2738038"/>
            <a:ext cx="28632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Texto editado</a:t>
            </a:r>
          </a:p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 con formato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 rot="20719725">
            <a:off x="2907855" y="3060082"/>
            <a:ext cx="1472259" cy="2556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5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193964"/>
            <a:ext cx="9144000" cy="4953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6769" y="5731317"/>
            <a:ext cx="1050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1.- Creación del menú de navegación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 rot="16200000">
            <a:off x="3843036" y="5019151"/>
            <a:ext cx="1472259" cy="2556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39210" y="3472325"/>
            <a:ext cx="57810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2.- clic en inicio para empezar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lecha derecha 5"/>
          <p:cNvSpPr/>
          <p:nvPr/>
        </p:nvSpPr>
        <p:spPr>
          <a:xfrm rot="10800000">
            <a:off x="2005444" y="3875808"/>
            <a:ext cx="1174912" cy="1753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5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35" y="0"/>
            <a:ext cx="9134475" cy="62293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0409" y="298519"/>
            <a:ext cx="252236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Digitamos el nombre de nuestro menú y hacemos clic en añadir pagina para finalizar guardamos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30409" y="4178595"/>
            <a:ext cx="305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Cuadro de controles que nos permite editar, cambiar de ubicación y eliminar nuestros menús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10800000">
            <a:off x="5691429" y="4523133"/>
            <a:ext cx="1038979" cy="2556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7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21" y="831272"/>
            <a:ext cx="9172575" cy="60267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224854" y="0"/>
            <a:ext cx="972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Crear el contenido en nuestro blog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380998" y="5485351"/>
            <a:ext cx="31024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 para iniciar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 rot="10800000">
            <a:off x="1700571" y="5808517"/>
            <a:ext cx="1773945" cy="1555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625" y="794174"/>
            <a:ext cx="6848475" cy="58663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15872" y="-201892"/>
            <a:ext cx="479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Menú emergente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0173" y="1658081"/>
            <a:ext cx="17876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escribir un titulo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8106" y="2099629"/>
            <a:ext cx="28019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escribir un cuerpo de texto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0174" y="2454355"/>
            <a:ext cx="21723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escribir en columnas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0173" y="2778842"/>
            <a:ext cx="15999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insertar tabla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2433" y="3148174"/>
            <a:ext cx="12989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Descargas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8106" y="3615685"/>
            <a:ext cx="22965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Trazar línea divisoria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3963" y="3969649"/>
            <a:ext cx="42394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Insertar videos desde una url ejm: YouTube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30173" y="4374673"/>
            <a:ext cx="17169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insertar mapas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96922" y="5088894"/>
            <a:ext cx="26434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insertar canal de noticias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96922" y="5568386"/>
            <a:ext cx="31591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 insertar vinculo para Facebook</a:t>
            </a:r>
            <a:endParaRPr lang="es-E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2417842" y="1764964"/>
            <a:ext cx="3058429" cy="13491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3370027" y="2269808"/>
            <a:ext cx="2148316" cy="11089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2712027" y="2644321"/>
            <a:ext cx="2857044" cy="13091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Flecha derecha 17"/>
          <p:cNvSpPr/>
          <p:nvPr/>
        </p:nvSpPr>
        <p:spPr>
          <a:xfrm>
            <a:off x="2230098" y="3038805"/>
            <a:ext cx="3246173" cy="947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1859973" y="3367317"/>
            <a:ext cx="3655899" cy="871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2802564" y="3782797"/>
            <a:ext cx="2707695" cy="1041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4759036" y="4160453"/>
            <a:ext cx="717234" cy="804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2264086" y="4554412"/>
            <a:ext cx="3246173" cy="947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3240403" y="5266501"/>
            <a:ext cx="2248993" cy="1261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3756121" y="5689789"/>
            <a:ext cx="1733275" cy="1706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7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60" y="923330"/>
            <a:ext cx="6829425" cy="52959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769860" y="0"/>
            <a:ext cx="5833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Insertar una imagen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43603" y="4266199"/>
            <a:ext cx="32728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seleccionar la imagen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509655" y="4527809"/>
            <a:ext cx="627406" cy="1273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92627" y="5336463"/>
            <a:ext cx="2424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 en guardar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Flecha derecha 6"/>
          <p:cNvSpPr/>
          <p:nvPr/>
        </p:nvSpPr>
        <p:spPr>
          <a:xfrm rot="20287646">
            <a:off x="3646062" y="5276610"/>
            <a:ext cx="1511239" cy="1604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72330" y="1911685"/>
            <a:ext cx="29626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Cambiar el tamaño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 rot="3172745">
            <a:off x="4552992" y="2576226"/>
            <a:ext cx="963367" cy="1105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28363" y="1650075"/>
            <a:ext cx="27166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Alinear la imagen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lecha derecha 10"/>
          <p:cNvSpPr/>
          <p:nvPr/>
        </p:nvSpPr>
        <p:spPr>
          <a:xfrm rot="5400000">
            <a:off x="6221247" y="2455019"/>
            <a:ext cx="868113" cy="1144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3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8" y="1549543"/>
            <a:ext cx="7591425" cy="49434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6633" y="0"/>
            <a:ext cx="11758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Controles para 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Configurar el blog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Flecha derecha 3"/>
          <p:cNvSpPr/>
          <p:nvPr/>
        </p:nvSpPr>
        <p:spPr>
          <a:xfrm rot="5400000">
            <a:off x="7146038" y="1058264"/>
            <a:ext cx="868113" cy="1144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99658" y="1549543"/>
            <a:ext cx="28495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opción plantillas establece el formato para todo el blog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7831545" y="1756256"/>
            <a:ext cx="1599534" cy="12570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828740" y="4422525"/>
            <a:ext cx="284952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Elegimos una plantilla y damos doble clic, luego aceptamos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 rot="11731413">
            <a:off x="4913250" y="4999942"/>
            <a:ext cx="4158372" cy="885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5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25" y="0"/>
            <a:ext cx="8296275" cy="68008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2323207"/>
            <a:ext cx="38795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Blog aplicado formato</a:t>
            </a:r>
          </a:p>
          <a:p>
            <a:pPr algn="ctr"/>
            <a:r>
              <a:rPr lang="es-E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plantilla</a:t>
            </a:r>
            <a:endParaRPr lang="es-E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6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73"/>
            <a:ext cx="11544300" cy="46672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79382" y="0"/>
            <a:ext cx="3636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2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3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4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5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6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7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8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9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76645" y="4667250"/>
            <a:ext cx="6473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1,- menú de aplicación de plantillas</a:t>
            </a:r>
          </a:p>
          <a:p>
            <a:r>
              <a:rPr lang="es-ES" dirty="0" smtClean="0"/>
              <a:t>2,- menú para configurar el tipo de letra</a:t>
            </a:r>
          </a:p>
          <a:p>
            <a:r>
              <a:rPr lang="es-ES" dirty="0" smtClean="0"/>
              <a:t>3,- menú para activar o indexar el blog en la web</a:t>
            </a:r>
          </a:p>
          <a:p>
            <a:r>
              <a:rPr lang="es-ES" dirty="0" smtClean="0"/>
              <a:t>4,- link para dirigirse a la pagina y comprar la versión profesional</a:t>
            </a:r>
          </a:p>
          <a:p>
            <a:r>
              <a:rPr lang="es-ES" dirty="0" smtClean="0"/>
              <a:t>5,- menú de ajustes configuraciones del blog</a:t>
            </a:r>
          </a:p>
          <a:p>
            <a:r>
              <a:rPr lang="es-ES" dirty="0" smtClean="0"/>
              <a:t>6,- opción para editar el titulo de la pagina</a:t>
            </a:r>
          </a:p>
          <a:p>
            <a:r>
              <a:rPr lang="es-ES" dirty="0" smtClean="0"/>
              <a:t>7,- tienda online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076209" y="4667250"/>
            <a:ext cx="511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8,- estadísticas de visita a la pagina</a:t>
            </a:r>
          </a:p>
          <a:p>
            <a:r>
              <a:rPr lang="es-ES" dirty="0" smtClean="0"/>
              <a:t>9,- ayuda online</a:t>
            </a:r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 rot="10800000">
            <a:off x="10200965" y="2245229"/>
            <a:ext cx="868113" cy="1144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1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7693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5352" y="6076938"/>
            <a:ext cx="493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1.- ingresamos a la </a:t>
            </a:r>
            <a:r>
              <a:rPr lang="es-EC" dirty="0" smtClean="0"/>
              <a:t>dirección</a:t>
            </a:r>
            <a:r>
              <a:rPr lang="en-US" dirty="0" smtClean="0"/>
              <a:t> del </a:t>
            </a:r>
            <a:r>
              <a:rPr lang="es-EC" dirty="0" smtClean="0"/>
              <a:t>servidor</a:t>
            </a:r>
            <a:r>
              <a:rPr lang="en-US" dirty="0" smtClean="0"/>
              <a:t> jimdo.com 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185352" y="6446270"/>
            <a:ext cx="493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2.- </a:t>
            </a:r>
            <a:r>
              <a:rPr lang="es-EC" dirty="0" smtClean="0"/>
              <a:t>ingresamos</a:t>
            </a:r>
            <a:r>
              <a:rPr lang="en-US" dirty="0" smtClean="0"/>
              <a:t> la </a:t>
            </a:r>
            <a:r>
              <a:rPr lang="es-ES" dirty="0" smtClean="0"/>
              <a:t>información</a:t>
            </a:r>
            <a:r>
              <a:rPr lang="en-US" dirty="0" smtClean="0"/>
              <a:t> </a:t>
            </a:r>
            <a:r>
              <a:rPr lang="es-EC" dirty="0" smtClean="0"/>
              <a:t>requerida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5301049" y="6076938"/>
            <a:ext cx="675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3.- </a:t>
            </a:r>
            <a:r>
              <a:rPr lang="es-ES" dirty="0" smtClean="0"/>
              <a:t>una</a:t>
            </a:r>
            <a:r>
              <a:rPr lang="en-US" dirty="0" smtClean="0"/>
              <a:t> </a:t>
            </a:r>
            <a:r>
              <a:rPr lang="es-EC" dirty="0" smtClean="0"/>
              <a:t>vez</a:t>
            </a:r>
            <a:r>
              <a:rPr lang="en-US" dirty="0" smtClean="0"/>
              <a:t> </a:t>
            </a:r>
            <a:r>
              <a:rPr lang="es-EC" dirty="0" smtClean="0"/>
              <a:t>completado</a:t>
            </a:r>
            <a:r>
              <a:rPr lang="en-US" dirty="0" smtClean="0"/>
              <a:t> los </a:t>
            </a:r>
            <a:r>
              <a:rPr lang="es-EC" dirty="0" smtClean="0"/>
              <a:t>campos</a:t>
            </a:r>
            <a:r>
              <a:rPr lang="en-US" dirty="0" smtClean="0"/>
              <a:t> </a:t>
            </a:r>
            <a:r>
              <a:rPr lang="es-ES" dirty="0" smtClean="0"/>
              <a:t>damos</a:t>
            </a:r>
            <a:r>
              <a:rPr lang="en-US" dirty="0" smtClean="0"/>
              <a:t> click en </a:t>
            </a:r>
            <a:r>
              <a:rPr lang="en-US" i="1" u="sng" dirty="0" smtClean="0"/>
              <a:t>crear pagina gratis</a:t>
            </a:r>
            <a:endParaRPr lang="es-EC" i="1" u="sng" dirty="0"/>
          </a:p>
        </p:txBody>
      </p:sp>
      <p:sp>
        <p:nvSpPr>
          <p:cNvPr id="9" name="Flecha derecha 8"/>
          <p:cNvSpPr/>
          <p:nvPr/>
        </p:nvSpPr>
        <p:spPr>
          <a:xfrm rot="13052261">
            <a:off x="9205350" y="3679526"/>
            <a:ext cx="1658180" cy="5684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581333" y="4167512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4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816" y="0"/>
            <a:ext cx="7751184" cy="680388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2776" y="1294399"/>
            <a:ext cx="3867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Vista general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del blog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3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70791" y="473517"/>
            <a:ext cx="762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DIRECCION DE LA PAGINA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31473" y="2163679"/>
            <a:ext cx="692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hlinkClick r:id="rId2"/>
              </a:rPr>
              <a:t>www.fincabananeralaenvidia.jimdo.com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917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2255" y="961889"/>
            <a:ext cx="107393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Como subir las diapositivas a </a:t>
            </a:r>
            <a:r>
              <a:rPr lang="es-ES" sz="48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SLIDESHARE</a:t>
            </a:r>
            <a:endParaRPr lang="es-ES" sz="4800" b="1" u="sng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58" y="2441915"/>
            <a:ext cx="3991841" cy="31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2" y="0"/>
            <a:ext cx="9076267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774853"/>
            <a:ext cx="27494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1.- ingresamos al </a:t>
            </a:r>
          </a:p>
          <a:p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servidor de </a:t>
            </a:r>
          </a:p>
          <a:p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Slideshare </a:t>
            </a:r>
          </a:p>
          <a:p>
            <a:r>
              <a:rPr lang="es-ES" sz="24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www.slideshare.net</a:t>
            </a:r>
            <a:endParaRPr lang="es-ES" sz="2400" b="1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2723819"/>
            <a:ext cx="32690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Si tenemos una cuenta </a:t>
            </a:r>
            <a:r>
              <a:rPr lang="es-E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slideshare</a:t>
            </a:r>
            <a:r>
              <a:rPr lang="es-E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hacemos clic en </a:t>
            </a:r>
            <a:r>
              <a:rPr lang="es-E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login</a:t>
            </a:r>
            <a:r>
              <a:rPr 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ingresamos nuestros datos.</a:t>
            </a:r>
            <a:r>
              <a:rPr lang="es-E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s-E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4750679"/>
            <a:ext cx="3013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3.- si no tenemos cuenta </a:t>
            </a:r>
            <a:r>
              <a:rPr lang="es-E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slideshare</a:t>
            </a:r>
            <a:r>
              <a:rPr lang="es-E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damos clic en </a:t>
            </a:r>
            <a:r>
              <a:rPr lang="es-ES" sz="2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Signup</a:t>
            </a:r>
            <a:endParaRPr lang="es-ES" sz="2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5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26" y="0"/>
            <a:ext cx="923227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4810" y="1128144"/>
            <a:ext cx="28749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Rellenamos los campos con la información requerida para crear nuestra cuenta </a:t>
            </a:r>
            <a:r>
              <a:rPr lang="es-ES" sz="2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slideshare</a:t>
            </a:r>
            <a:r>
              <a:rPr lang="es-E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luego completamos el captcha y damos clic en </a:t>
            </a:r>
            <a:r>
              <a:rPr lang="es-ES" sz="2400" b="0" cap="none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Signup</a:t>
            </a:r>
            <a:endParaRPr lang="es-ES" sz="2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9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99" y="0"/>
            <a:ext cx="9290892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4463" y="3429000"/>
            <a:ext cx="299778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Una vez ingresado </a:t>
            </a:r>
          </a:p>
          <a:p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la cuenta damos </a:t>
            </a:r>
          </a:p>
          <a:p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 en el botón Upload, elegimos </a:t>
            </a:r>
          </a:p>
          <a:p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archivo a subir</a:t>
            </a:r>
          </a:p>
          <a:p>
            <a:r>
              <a:rPr lang="es-E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 aceptamos </a:t>
            </a:r>
            <a:endParaRPr 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245" y="4315163"/>
            <a:ext cx="649863" cy="2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3" y="37843"/>
            <a:ext cx="9296807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16946" y="2634825"/>
            <a:ext cx="38109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.- nombre del archivo que subimos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722436" y="3335482"/>
            <a:ext cx="20098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.- nivel de carga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98037" y="4592524"/>
            <a:ext cx="3326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.- descripción del archivo que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subimos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189817" y="5800589"/>
            <a:ext cx="36590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.- etiquetas separadas por coma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475217" y="6187957"/>
            <a:ext cx="3020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.- elegimos la categoría, 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nuestro caso educacional</a:t>
            </a:r>
            <a:endParaRPr lang="es-E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6670964" y="2771220"/>
            <a:ext cx="1209314" cy="1590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9071264" y="3515991"/>
            <a:ext cx="662960" cy="10004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6938939" y="6000644"/>
            <a:ext cx="1209314" cy="1590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7249780" y="6541863"/>
            <a:ext cx="1209314" cy="1590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807" y="1776073"/>
            <a:ext cx="37272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Proceso de carga del archivo</a:t>
            </a:r>
            <a:endParaRPr lang="es-E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6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613" y="1321377"/>
            <a:ext cx="6591300" cy="36957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83573" y="638805"/>
            <a:ext cx="10173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Confirmación que el archivo ha sido cargado correctamente en la red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28823" y="5582945"/>
            <a:ext cx="92832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Opción para compartir en distintas redes sociales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 rot="16200000">
            <a:off x="5351730" y="5234772"/>
            <a:ext cx="786809" cy="1842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Abrir llave 5"/>
          <p:cNvSpPr/>
          <p:nvPr/>
        </p:nvSpPr>
        <p:spPr>
          <a:xfrm rot="16200000">
            <a:off x="5596278" y="3801138"/>
            <a:ext cx="297712" cy="19670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9318913" y="2592844"/>
            <a:ext cx="27641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Agregar comentarios</a:t>
            </a:r>
            <a:endParaRPr lang="es-E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6103088" y="2851579"/>
            <a:ext cx="3327991" cy="11490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6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17" y="0"/>
            <a:ext cx="9569083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7700" y="1408699"/>
            <a:ext cx="247069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Vista de nuestro archivo</a:t>
            </a:r>
          </a:p>
          <a:p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 el </a:t>
            </a:r>
            <a:r>
              <a:rPr 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lideshare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2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727" y="256033"/>
            <a:ext cx="105428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Como visualizar el archivo cargado a Slideshare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321"/>
            <a:ext cx="5744597" cy="48051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70" y="1966172"/>
            <a:ext cx="5982375" cy="48051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17685" y="1042842"/>
            <a:ext cx="202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Paso 1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058263" y="1042842"/>
            <a:ext cx="202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Paso 2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Flecha derecha 6"/>
          <p:cNvSpPr/>
          <p:nvPr/>
        </p:nvSpPr>
        <p:spPr>
          <a:xfrm rot="21098944">
            <a:off x="3736500" y="2778981"/>
            <a:ext cx="1518776" cy="1203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736462" y="2442762"/>
            <a:ext cx="1021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 rot="21098944">
            <a:off x="9936520" y="3276573"/>
            <a:ext cx="1113318" cy="986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28155" y="2839171"/>
            <a:ext cx="1021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35435" y="5354651"/>
            <a:ext cx="5078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3.-</a:t>
            </a:r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visualizamos nuestro archivo</a:t>
            </a:r>
            <a:endParaRPr lang="es-E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lecha derecha 11"/>
          <p:cNvSpPr/>
          <p:nvPr/>
        </p:nvSpPr>
        <p:spPr>
          <a:xfrm rot="16200000">
            <a:off x="6293065" y="5018912"/>
            <a:ext cx="1431714" cy="9868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836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346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0065" y="5782962"/>
            <a:ext cx="1166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Una vez </a:t>
            </a:r>
            <a:r>
              <a:rPr lang="es-EC" dirty="0" smtClean="0"/>
              <a:t>creada</a:t>
            </a:r>
            <a:r>
              <a:rPr lang="en-US" dirty="0" smtClean="0"/>
              <a:t> la </a:t>
            </a:r>
            <a:r>
              <a:rPr lang="es-EC" dirty="0" smtClean="0"/>
              <a:t>pagina</a:t>
            </a:r>
            <a:r>
              <a:rPr lang="en-US" dirty="0" smtClean="0"/>
              <a:t> </a:t>
            </a:r>
            <a:r>
              <a:rPr lang="es-PE" dirty="0" smtClean="0"/>
              <a:t>nos</a:t>
            </a:r>
            <a:r>
              <a:rPr lang="en-US" dirty="0" smtClean="0"/>
              <a:t> </a:t>
            </a:r>
            <a:r>
              <a:rPr lang="es-VE" dirty="0" smtClean="0"/>
              <a:t>pedirá</a:t>
            </a:r>
            <a:r>
              <a:rPr lang="en-US" dirty="0" smtClean="0"/>
              <a:t> un </a:t>
            </a:r>
            <a:r>
              <a:rPr lang="es-EC" dirty="0" smtClean="0"/>
              <a:t>código</a:t>
            </a:r>
            <a:r>
              <a:rPr lang="en-US" dirty="0" smtClean="0"/>
              <a:t> captcha de </a:t>
            </a:r>
            <a:r>
              <a:rPr lang="es-EC" dirty="0" smtClean="0"/>
              <a:t>confirmación</a:t>
            </a:r>
            <a:r>
              <a:rPr lang="en-US" dirty="0" smtClean="0"/>
              <a:t>, esto para </a:t>
            </a:r>
            <a:r>
              <a:rPr lang="es-EC" dirty="0" smtClean="0"/>
              <a:t>evitar</a:t>
            </a:r>
            <a:r>
              <a:rPr lang="en-US" dirty="0" smtClean="0"/>
              <a:t> que </a:t>
            </a:r>
            <a:r>
              <a:rPr lang="es-ES" dirty="0" smtClean="0"/>
              <a:t>programas</a:t>
            </a:r>
            <a:r>
              <a:rPr lang="en-US" dirty="0" smtClean="0"/>
              <a:t> automatizados creen paginas,  escribimos el capcha que visualizamos y damos </a:t>
            </a:r>
            <a:r>
              <a:rPr lang="en-US" i="1" u="sng" dirty="0" smtClean="0"/>
              <a:t>click en crear pagina web gratis</a:t>
            </a:r>
            <a:endParaRPr lang="es-EC" i="1" u="sng" dirty="0"/>
          </a:p>
        </p:txBody>
      </p:sp>
      <p:sp>
        <p:nvSpPr>
          <p:cNvPr id="7" name="Flecha derecha 6"/>
          <p:cNvSpPr/>
          <p:nvPr/>
        </p:nvSpPr>
        <p:spPr>
          <a:xfrm rot="13052261">
            <a:off x="8995285" y="2909970"/>
            <a:ext cx="1658180" cy="5684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985840" y="3711992"/>
            <a:ext cx="1338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click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lecha derecha 8"/>
          <p:cNvSpPr/>
          <p:nvPr/>
        </p:nvSpPr>
        <p:spPr>
          <a:xfrm rot="9987465">
            <a:off x="7991706" y="1228867"/>
            <a:ext cx="1658180" cy="10362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 rot="9297247" flipV="1">
            <a:off x="8601346" y="1375765"/>
            <a:ext cx="1068737" cy="903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603903" y="816440"/>
            <a:ext cx="16626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Codigo </a:t>
            </a:r>
          </a:p>
          <a:p>
            <a:pPr algn="ctr"/>
            <a:r>
              <a:rPr lang="es-ES" sz="36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captcha</a:t>
            </a:r>
            <a:endParaRPr lang="es-E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4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619"/>
            <a:ext cx="6166048" cy="59643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60" y="893618"/>
            <a:ext cx="5637268" cy="59643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54287" y="0"/>
            <a:ext cx="98235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Edición de títulos, descripción y etiquetas del archivo</a:t>
            </a:r>
            <a:endParaRPr lang="es-E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lecha derecha 4"/>
          <p:cNvSpPr/>
          <p:nvPr/>
        </p:nvSpPr>
        <p:spPr>
          <a:xfrm rot="6866798">
            <a:off x="4110758" y="5894380"/>
            <a:ext cx="966149" cy="1201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19126" y="4774870"/>
            <a:ext cx="1021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74379" y="269174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s-E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42249" y="1404349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585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8349" y="1169708"/>
            <a:ext cx="10852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Dirección url del archivo en </a:t>
            </a:r>
            <a:r>
              <a:rPr lang="es-E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Slideshare</a:t>
            </a:r>
            <a:endParaRPr lang="es-E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47999" y="3105835"/>
            <a:ext cx="684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http://www.slideshare.net/evelina_rodriguez/creacion-de-un-blogger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6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70888" y="1782772"/>
            <a:ext cx="379302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 I N</a:t>
            </a:r>
            <a:endParaRPr lang="es-ES" sz="15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3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915" y="287047"/>
            <a:ext cx="10364451" cy="1596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s-EC" sz="2400" dirty="0" smtClean="0"/>
              <a:t>continuación</a:t>
            </a:r>
            <a:r>
              <a:rPr lang="en-US" sz="2400" dirty="0" smtClean="0"/>
              <a:t> </a:t>
            </a:r>
            <a:r>
              <a:rPr lang="es-EC" sz="2400" dirty="0" smtClean="0"/>
              <a:t>nos</a:t>
            </a:r>
            <a:r>
              <a:rPr lang="en-US" sz="2400" dirty="0" smtClean="0"/>
              <a:t> </a:t>
            </a:r>
            <a:r>
              <a:rPr lang="es-EC" sz="2400" dirty="0" smtClean="0"/>
              <a:t>envían</a:t>
            </a:r>
            <a:r>
              <a:rPr lang="en-US" sz="2400" dirty="0" smtClean="0"/>
              <a:t> un </a:t>
            </a:r>
            <a:r>
              <a:rPr lang="es-EC" sz="2400" dirty="0" smtClean="0"/>
              <a:t>código</a:t>
            </a:r>
            <a:r>
              <a:rPr lang="en-US" sz="2400" dirty="0" smtClean="0"/>
              <a:t> de confirmacion a nuestro email que utilizamos para crear el blogger</a:t>
            </a:r>
            <a:endParaRPr lang="es-EC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83224"/>
            <a:ext cx="12012930" cy="4756178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11686542" flipV="1">
            <a:off x="7264035" y="3254231"/>
            <a:ext cx="1068737" cy="9038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35978" y="2918189"/>
            <a:ext cx="2058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código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3589020" y="3207981"/>
            <a:ext cx="368116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9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127"/>
            <a:ext cx="12192000" cy="61568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77490" y="228600"/>
            <a:ext cx="665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Abrimos nuestro email y damos clic en </a:t>
            </a:r>
            <a:r>
              <a:rPr lang="es-ES" i="1" dirty="0" smtClean="0">
                <a:solidFill>
                  <a:srgbClr val="FF0000"/>
                </a:solidFill>
              </a:rPr>
              <a:t>confirmar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 rot="11686542" flipV="1">
            <a:off x="7821679" y="4925428"/>
            <a:ext cx="2382258" cy="4209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258549" y="4802475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4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3" y="389917"/>
            <a:ext cx="10364451" cy="1596177"/>
          </a:xfrm>
        </p:spPr>
        <p:txBody>
          <a:bodyPr/>
          <a:lstStyle/>
          <a:p>
            <a:r>
              <a:rPr lang="es-ES" cap="none" dirty="0" smtClean="0">
                <a:latin typeface="Calibri" panose="020F0502020204030204" pitchFamily="34" charset="0"/>
              </a:rPr>
              <a:t>El sistema confirmara que se activo correctamente la pagina</a:t>
            </a:r>
            <a:endParaRPr lang="es-ES" cap="none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559367"/>
            <a:ext cx="109823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2" y="1657350"/>
            <a:ext cx="6105959" cy="5153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0" y="1657350"/>
            <a:ext cx="5657850" cy="52006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32710" y="509155"/>
            <a:ext cx="8977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* - Rellenamos los campos requeridos, el nombre de la pagina, y la contraseña</a:t>
            </a:r>
            <a:endParaRPr lang="es-ES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867891" y="2317173"/>
            <a:ext cx="73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s-E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535391" y="2317172"/>
            <a:ext cx="73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s-E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6" y="83127"/>
            <a:ext cx="11229975" cy="45720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13679495" flipV="1">
            <a:off x="4642060" y="4911341"/>
            <a:ext cx="2382258" cy="42094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52902" y="5224406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clic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1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357</TotalTime>
  <Words>903</Words>
  <Application>Microsoft Office PowerPoint</Application>
  <PresentationFormat>Personalizado</PresentationFormat>
  <Paragraphs>168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Gota</vt:lpstr>
      <vt:lpstr>COLEGIO TOLEDO PLATA </vt:lpstr>
      <vt:lpstr>1.- Elegimos el servidor de blogger que más se acerque a nuestras necesidades  </vt:lpstr>
      <vt:lpstr>Presentación de PowerPoint</vt:lpstr>
      <vt:lpstr>Presentación de PowerPoint</vt:lpstr>
      <vt:lpstr>A continuación nos envían un código de confirmacion a nuestro email que utilizamos para crear el blogger</vt:lpstr>
      <vt:lpstr>Presentación de PowerPoint</vt:lpstr>
      <vt:lpstr>El sistema confirmara que se activo correctamente la pagina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T M</dc:title>
  <dc:creator>Angel Astudillo</dc:creator>
  <cp:lastModifiedBy>usuario</cp:lastModifiedBy>
  <cp:revision>55</cp:revision>
  <dcterms:created xsi:type="dcterms:W3CDTF">2013-08-11T07:22:58Z</dcterms:created>
  <dcterms:modified xsi:type="dcterms:W3CDTF">2014-08-04T20:25:52Z</dcterms:modified>
</cp:coreProperties>
</file>