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64" r:id="rId12"/>
    <p:sldId id="267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107" d="100"/>
          <a:sy n="107" d="100"/>
        </p:scale>
        <p:origin x="-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986C2-3B1B-4EB6-A363-2BBB993485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176F1F-C50D-4A84-9170-A4B56B234D5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0" dirty="0" smtClean="0">
              <a:latin typeface="+mj-lt"/>
            </a:rPr>
            <a:t>OBJETIVO: transformar la materia prima en un producto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dirty="0">
            <a:latin typeface="+mj-lt"/>
          </a:endParaRPr>
        </a:p>
      </dgm:t>
    </dgm:pt>
    <dgm:pt modelId="{D30FF0E6-529B-4C5D-9CEE-F523D32E94D0}" type="parTrans" cxnId="{B24438E0-A024-4B12-80C2-49C555BE6410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427BD19D-2A64-4293-83D4-50D5169DB38E}" type="sibTrans" cxnId="{B24438E0-A024-4B12-80C2-49C555BE6410}">
      <dgm:prSet/>
      <dgm:spPr/>
      <dgm:t>
        <a:bodyPr/>
        <a:lstStyle/>
        <a:p>
          <a:endParaRPr lang="es-MX"/>
        </a:p>
      </dgm:t>
    </dgm:pt>
    <dgm:pt modelId="{F0C6D8DB-1D62-4969-845D-C24560F4AC03}">
      <dgm:prSet phldrT="[Texto]" custT="1"/>
      <dgm:spPr/>
      <dgm:t>
        <a:bodyPr/>
        <a:lstStyle/>
        <a:p>
          <a:r>
            <a:rPr lang="es-MX" sz="1400" dirty="0" smtClean="0">
              <a:latin typeface="+mj-lt"/>
            </a:rPr>
            <a:t>agotadas todas las alternativas de reducción en el origen se debe poner atención a las posibilidades de reutilizar o reciclar materiales o insumos</a:t>
          </a:r>
          <a:endParaRPr lang="es-MX" sz="1400" dirty="0">
            <a:latin typeface="+mj-lt"/>
          </a:endParaRPr>
        </a:p>
      </dgm:t>
    </dgm:pt>
    <dgm:pt modelId="{D893873A-24F5-41F6-9343-9123446BDC47}" type="parTrans" cxnId="{2C50DEB6-6DA6-418C-A4B3-B7D0801704C7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32B3C7B2-4812-496E-8A08-462F9959D093}" type="sibTrans" cxnId="{2C50DEB6-6DA6-418C-A4B3-B7D0801704C7}">
      <dgm:prSet/>
      <dgm:spPr/>
      <dgm:t>
        <a:bodyPr/>
        <a:lstStyle/>
        <a:p>
          <a:endParaRPr lang="es-MX"/>
        </a:p>
      </dgm:t>
    </dgm:pt>
    <dgm:pt modelId="{36A09388-938A-4048-B083-E34D59C13BC8}">
      <dgm:prSet custT="1"/>
      <dgm:spPr/>
      <dgm:t>
        <a:bodyPr/>
        <a:lstStyle/>
        <a:p>
          <a:pPr algn="ctr"/>
          <a:r>
            <a:rPr lang="es-MX" sz="1400" dirty="0" smtClean="0">
              <a:latin typeface="+mj-lt"/>
            </a:rPr>
            <a:t>TECNOLOGIAS AMBIENTALES SOSTENIBLES</a:t>
          </a:r>
          <a:endParaRPr lang="es-MX" sz="1400" dirty="0">
            <a:latin typeface="+mj-lt"/>
          </a:endParaRPr>
        </a:p>
      </dgm:t>
    </dgm:pt>
    <dgm:pt modelId="{68394DC7-F762-49B0-9174-E30A79692DAE}" type="parTrans" cxnId="{0A12EA36-804A-42CA-A207-B51644E523E3}">
      <dgm:prSet/>
      <dgm:spPr/>
      <dgm:t>
        <a:bodyPr/>
        <a:lstStyle/>
        <a:p>
          <a:endParaRPr lang="es-MX"/>
        </a:p>
      </dgm:t>
    </dgm:pt>
    <dgm:pt modelId="{7309C14A-C35A-4AC6-B19C-503CC28C942C}" type="sibTrans" cxnId="{0A12EA36-804A-42CA-A207-B51644E523E3}">
      <dgm:prSet/>
      <dgm:spPr/>
      <dgm:t>
        <a:bodyPr/>
        <a:lstStyle/>
        <a:p>
          <a:endParaRPr lang="es-MX"/>
        </a:p>
      </dgm:t>
    </dgm:pt>
    <dgm:pt modelId="{9BDDDF68-9F8C-4EA2-B26E-D9BEC86015F5}">
      <dgm:prSet phldrT="[Texto]" custT="1"/>
      <dgm:spPr/>
      <dgm:t>
        <a:bodyPr/>
        <a:lstStyle/>
        <a:p>
          <a:r>
            <a:rPr lang="es-MX" sz="1400" dirty="0" smtClean="0">
              <a:latin typeface="+mj-lt"/>
            </a:rPr>
            <a:t>es la aplicación de la ciencia ambiental para conservar el ambiente natural y los recursos</a:t>
          </a:r>
          <a:endParaRPr lang="es-MX" sz="1400" dirty="0">
            <a:latin typeface="+mj-lt"/>
          </a:endParaRPr>
        </a:p>
      </dgm:t>
    </dgm:pt>
    <dgm:pt modelId="{64ADB61D-EA42-43C4-9AD5-86A137351CC0}" type="sibTrans" cxnId="{899FB845-A98E-44FE-9386-ED282F36BB75}">
      <dgm:prSet/>
      <dgm:spPr/>
      <dgm:t>
        <a:bodyPr/>
        <a:lstStyle/>
        <a:p>
          <a:endParaRPr lang="es-MX"/>
        </a:p>
      </dgm:t>
    </dgm:pt>
    <dgm:pt modelId="{B20910A9-1A10-467D-9C3E-A0F319D5C1AD}" type="parTrans" cxnId="{899FB845-A98E-44FE-9386-ED282F36BB75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3B0175FC-B179-4430-AE6F-3D1AE0DC0669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La P+L es una estrategia de gestión empresarial preventiva aplicada a productos</a:t>
          </a:r>
          <a:endParaRPr lang="es-MX" sz="1400" dirty="0">
            <a:latin typeface="+mj-lt"/>
          </a:endParaRPr>
        </a:p>
      </dgm:t>
    </dgm:pt>
    <dgm:pt modelId="{C55C8F9C-6888-4330-95CD-554FDD29174E}" type="parTrans" cxnId="{C94A8C58-2AE9-4B6F-85D6-C07D61B4793D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BD6E302E-7F67-43AA-8C18-D6DB614F703F}" type="sibTrans" cxnId="{C94A8C58-2AE9-4B6F-85D6-C07D61B4793D}">
      <dgm:prSet/>
      <dgm:spPr/>
      <dgm:t>
        <a:bodyPr/>
        <a:lstStyle/>
        <a:p>
          <a:endParaRPr lang="es-MX"/>
        </a:p>
      </dgm:t>
    </dgm:pt>
    <dgm:pt modelId="{41A5511D-7116-4193-AB9F-0D1CD1C2339F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Reducción </a:t>
          </a:r>
          <a:endParaRPr lang="es-MX" sz="1400" dirty="0">
            <a:latin typeface="+mj-lt"/>
          </a:endParaRPr>
        </a:p>
      </dgm:t>
    </dgm:pt>
    <dgm:pt modelId="{6D993A9C-5FAE-4EC8-99C7-EF41BD9C58A6}" type="parTrans" cxnId="{AAF74431-6415-486A-8737-BE0A8A59AF50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BF730529-6192-4B8B-ADAF-8512495B03E5}" type="sibTrans" cxnId="{AAF74431-6415-486A-8737-BE0A8A59AF50}">
      <dgm:prSet/>
      <dgm:spPr/>
      <dgm:t>
        <a:bodyPr/>
        <a:lstStyle/>
        <a:p>
          <a:endParaRPr lang="es-MX"/>
        </a:p>
      </dgm:t>
    </dgm:pt>
    <dgm:pt modelId="{A5F55AE2-66DC-49AE-A209-A8B6BF981F25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insumos, agua y energía.</a:t>
          </a:r>
          <a:endParaRPr lang="es-MX" sz="1400" dirty="0">
            <a:latin typeface="+mj-lt"/>
          </a:endParaRPr>
        </a:p>
      </dgm:t>
    </dgm:pt>
    <dgm:pt modelId="{D4394236-921A-4F43-A4EA-CDB57F0360AA}" type="parTrans" cxnId="{E62D2008-F743-455F-8161-DAF6338F939E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F1CCA46C-CDBA-4EE0-928F-D95A3DD68D2A}" type="sibTrans" cxnId="{E62D2008-F743-455F-8161-DAF6338F939E}">
      <dgm:prSet/>
      <dgm:spPr/>
      <dgm:t>
        <a:bodyPr/>
        <a:lstStyle/>
        <a:p>
          <a:endParaRPr lang="es-MX"/>
        </a:p>
      </dgm:t>
    </dgm:pt>
    <dgm:pt modelId="{04B59AEC-4710-40BF-A117-9A2F372E9708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Insumos tóxicos</a:t>
          </a:r>
          <a:endParaRPr lang="es-MX" sz="1400" dirty="0">
            <a:latin typeface="+mj-lt"/>
          </a:endParaRPr>
        </a:p>
      </dgm:t>
    </dgm:pt>
    <dgm:pt modelId="{ADB53154-23CC-4487-8331-35FB40634CA6}" type="parTrans" cxnId="{28495807-CFAA-475B-9B04-F2D75AD55331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A3A54D18-AA83-48F6-9542-C344E3D0E2F4}" type="sibTrans" cxnId="{28495807-CFAA-475B-9B04-F2D75AD55331}">
      <dgm:prSet/>
      <dgm:spPr/>
      <dgm:t>
        <a:bodyPr/>
        <a:lstStyle/>
        <a:p>
          <a:endParaRPr lang="es-MX"/>
        </a:p>
      </dgm:t>
    </dgm:pt>
    <dgm:pt modelId="{2336D5CD-F08E-40D4-927F-3A08B8CD1298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el proceso productivo</a:t>
          </a:r>
          <a:endParaRPr lang="es-MX" sz="1400" dirty="0">
            <a:latin typeface="+mj-lt"/>
          </a:endParaRPr>
        </a:p>
      </dgm:t>
    </dgm:pt>
    <dgm:pt modelId="{FE9CF7C8-47E3-4456-BFB4-0D3CDD290259}" type="sibTrans" cxnId="{E06AB46B-D1C2-4F41-8A4C-78141B09A2E3}">
      <dgm:prSet/>
      <dgm:spPr/>
      <dgm:t>
        <a:bodyPr/>
        <a:lstStyle/>
        <a:p>
          <a:endParaRPr lang="es-MX"/>
        </a:p>
      </dgm:t>
    </dgm:pt>
    <dgm:pt modelId="{9BB4244A-19BE-4D8C-A7D1-96E02D2CF610}" type="parTrans" cxnId="{E06AB46B-D1C2-4F41-8A4C-78141B09A2E3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6742BA92-BEEB-403B-86FB-ADD448179C96}">
      <dgm:prSet custT="1"/>
      <dgm:spPr/>
      <dgm:t>
        <a:bodyPr/>
        <a:lstStyle/>
        <a:p>
          <a:r>
            <a:rPr lang="es-MX" sz="1400" dirty="0" smtClean="0">
              <a:latin typeface="+mj-lt"/>
            </a:rPr>
            <a:t>reciclaje</a:t>
          </a:r>
          <a:endParaRPr lang="es-MX" sz="1400" dirty="0">
            <a:latin typeface="+mj-lt"/>
          </a:endParaRPr>
        </a:p>
      </dgm:t>
    </dgm:pt>
    <dgm:pt modelId="{7A9D7D35-7CF8-4E8B-942F-FF165D58A924}" type="sibTrans" cxnId="{1AEC858C-5D1D-4647-B7F8-8D3F91C68118}">
      <dgm:prSet/>
      <dgm:spPr/>
      <dgm:t>
        <a:bodyPr/>
        <a:lstStyle/>
        <a:p>
          <a:endParaRPr lang="es-MX"/>
        </a:p>
      </dgm:t>
    </dgm:pt>
    <dgm:pt modelId="{30EE541A-DCAC-4BC1-A85A-FA64F9C5A4F1}" type="parTrans" cxnId="{1AEC858C-5D1D-4647-B7F8-8D3F91C68118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C0309E95-046C-4348-AC57-EA500205CB9F}" type="pres">
      <dgm:prSet presAssocID="{B1E986C2-3B1B-4EB6-A363-2BBB99348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3CD63AE-B41D-4FB0-8893-C483DEA9E91A}" type="pres">
      <dgm:prSet presAssocID="{36A09388-938A-4048-B083-E34D59C13BC8}" presName="hierRoot1" presStyleCnt="0"/>
      <dgm:spPr/>
    </dgm:pt>
    <dgm:pt modelId="{0538619B-7AF7-4E29-93EC-BF929BF48DE1}" type="pres">
      <dgm:prSet presAssocID="{36A09388-938A-4048-B083-E34D59C13BC8}" presName="composite" presStyleCnt="0"/>
      <dgm:spPr/>
    </dgm:pt>
    <dgm:pt modelId="{AA04C0B1-4211-480A-8529-D9E741D271E2}" type="pres">
      <dgm:prSet presAssocID="{36A09388-938A-4048-B083-E34D59C13BC8}" presName="background" presStyleLbl="node0" presStyleIdx="0" presStyleCnt="1"/>
      <dgm:spPr/>
    </dgm:pt>
    <dgm:pt modelId="{C728CF41-E1D2-45CB-A602-15B76664602E}" type="pres">
      <dgm:prSet presAssocID="{36A09388-938A-4048-B083-E34D59C13BC8}" presName="text" presStyleLbl="fgAcc0" presStyleIdx="0" presStyleCnt="1" custScaleX="908630" custScaleY="908188" custLinFactX="7356" custLinFactY="-388100" custLinFactNeighborX="100000" custLinFactNeighborY="-4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B2BCCE2-CDAE-4124-96E0-BD8741DB5DC4}" type="pres">
      <dgm:prSet presAssocID="{36A09388-938A-4048-B083-E34D59C13BC8}" presName="hierChild2" presStyleCnt="0"/>
      <dgm:spPr/>
    </dgm:pt>
    <dgm:pt modelId="{9CFAC985-B3DF-46FD-8853-967649075380}" type="pres">
      <dgm:prSet presAssocID="{B20910A9-1A10-467D-9C3E-A0F319D5C1AD}" presName="Name10" presStyleLbl="parChTrans1D2" presStyleIdx="0" presStyleCnt="1" custSzX="116140" custSzY="213129"/>
      <dgm:spPr/>
      <dgm:t>
        <a:bodyPr/>
        <a:lstStyle/>
        <a:p>
          <a:endParaRPr lang="es-MX"/>
        </a:p>
      </dgm:t>
    </dgm:pt>
    <dgm:pt modelId="{D0EC2313-D940-45E0-A4C7-1EC068BAD30D}" type="pres">
      <dgm:prSet presAssocID="{9BDDDF68-9F8C-4EA2-B26E-D9BEC86015F5}" presName="hierRoot2" presStyleCnt="0"/>
      <dgm:spPr/>
    </dgm:pt>
    <dgm:pt modelId="{806399C7-3872-4301-B490-584315CFB2E4}" type="pres">
      <dgm:prSet presAssocID="{9BDDDF68-9F8C-4EA2-B26E-D9BEC86015F5}" presName="composite2" presStyleCnt="0"/>
      <dgm:spPr/>
    </dgm:pt>
    <dgm:pt modelId="{1AF6674B-B0D2-4AAA-B404-B565423105A5}" type="pres">
      <dgm:prSet presAssocID="{9BDDDF68-9F8C-4EA2-B26E-D9BEC86015F5}" presName="background2" presStyleLbl="node2" presStyleIdx="0" presStyleCnt="1"/>
      <dgm:spPr/>
    </dgm:pt>
    <dgm:pt modelId="{BBAF9B9E-FEC7-49AB-952F-CF38EA133B3B}" type="pres">
      <dgm:prSet presAssocID="{9BDDDF68-9F8C-4EA2-B26E-D9BEC86015F5}" presName="text2" presStyleLbl="fgAcc2" presStyleIdx="0" presStyleCnt="1" custScaleX="1077555" custScaleY="1031348" custLinFactX="11168" custLinFactY="-200000" custLinFactNeighborX="100000" custLinFactNeighborY="-2719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C61504-93D5-45EC-A397-91AC3E2BB5AF}" type="pres">
      <dgm:prSet presAssocID="{9BDDDF68-9F8C-4EA2-B26E-D9BEC86015F5}" presName="hierChild3" presStyleCnt="0"/>
      <dgm:spPr/>
    </dgm:pt>
    <dgm:pt modelId="{437D7741-A265-41BE-91A7-7E971885A18B}" type="pres">
      <dgm:prSet presAssocID="{D30FF0E6-529B-4C5D-9CEE-F523D32E94D0}" presName="Name17" presStyleLbl="parChTrans1D3" presStyleIdx="0" presStyleCnt="3" custSzX="4124991" custSzY="380020"/>
      <dgm:spPr/>
      <dgm:t>
        <a:bodyPr/>
        <a:lstStyle/>
        <a:p>
          <a:endParaRPr lang="es-MX"/>
        </a:p>
      </dgm:t>
    </dgm:pt>
    <dgm:pt modelId="{9AF7D8B3-4432-4095-984F-0116E1180EE7}" type="pres">
      <dgm:prSet presAssocID="{4A176F1F-C50D-4A84-9170-A4B56B234D54}" presName="hierRoot3" presStyleCnt="0"/>
      <dgm:spPr/>
    </dgm:pt>
    <dgm:pt modelId="{5BD18AB4-0E7C-4ABF-A5ED-E78F988942CB}" type="pres">
      <dgm:prSet presAssocID="{4A176F1F-C50D-4A84-9170-A4B56B234D54}" presName="composite3" presStyleCnt="0"/>
      <dgm:spPr/>
    </dgm:pt>
    <dgm:pt modelId="{DC803A7F-242F-4445-849A-69BC4D762C8C}" type="pres">
      <dgm:prSet presAssocID="{4A176F1F-C50D-4A84-9170-A4B56B234D54}" presName="background3" presStyleLbl="node3" presStyleIdx="0" presStyleCnt="3"/>
      <dgm:spPr/>
    </dgm:pt>
    <dgm:pt modelId="{ABE8B77E-D7E1-4099-9D62-C57647E174AE}" type="pres">
      <dgm:prSet presAssocID="{4A176F1F-C50D-4A84-9170-A4B56B234D54}" presName="text3" presStyleLbl="fgAcc3" presStyleIdx="0" presStyleCnt="3" custScaleX="733169" custScaleY="1220115" custLinFactY="-100000" custLinFactNeighborX="-14400" custLinFactNeighborY="-1182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38E6BE-2F87-4F7F-B77F-582CFBBDABF8}" type="pres">
      <dgm:prSet presAssocID="{4A176F1F-C50D-4A84-9170-A4B56B234D54}" presName="hierChild4" presStyleCnt="0"/>
      <dgm:spPr/>
    </dgm:pt>
    <dgm:pt modelId="{DA9486BB-94EC-4CF8-BC42-15ECD2981B69}" type="pres">
      <dgm:prSet presAssocID="{D893873A-24F5-41F6-9343-9123446BDC47}" presName="Name17" presStyleLbl="parChTrans1D3" presStyleIdx="1" presStyleCnt="3" custSzX="1279161" custSzY="451054"/>
      <dgm:spPr/>
      <dgm:t>
        <a:bodyPr/>
        <a:lstStyle/>
        <a:p>
          <a:endParaRPr lang="es-MX"/>
        </a:p>
      </dgm:t>
    </dgm:pt>
    <dgm:pt modelId="{AF81AD19-B931-4799-B296-D9CFDEE33DEE}" type="pres">
      <dgm:prSet presAssocID="{F0C6D8DB-1D62-4969-845D-C24560F4AC03}" presName="hierRoot3" presStyleCnt="0"/>
      <dgm:spPr/>
    </dgm:pt>
    <dgm:pt modelId="{7212B990-7662-49C0-A9DD-B60333CC2497}" type="pres">
      <dgm:prSet presAssocID="{F0C6D8DB-1D62-4969-845D-C24560F4AC03}" presName="composite3" presStyleCnt="0"/>
      <dgm:spPr/>
    </dgm:pt>
    <dgm:pt modelId="{F0BC0466-6A09-4B23-ADED-919EF54E6B8D}" type="pres">
      <dgm:prSet presAssocID="{F0C6D8DB-1D62-4969-845D-C24560F4AC03}" presName="background3" presStyleLbl="node3" presStyleIdx="1" presStyleCnt="3"/>
      <dgm:spPr/>
    </dgm:pt>
    <dgm:pt modelId="{09A594B6-6250-482F-B7CB-267549B9E816}" type="pres">
      <dgm:prSet presAssocID="{F0C6D8DB-1D62-4969-845D-C24560F4AC03}" presName="text3" presStyleLbl="fgAcc3" presStyleIdx="1" presStyleCnt="3" custScaleX="1294818" custScaleY="1116058" custLinFactX="490818" custLinFactNeighborX="500000" custLinFactNeighborY="-877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4D3466F-3A4B-44DC-91B0-FAFD42BCBA30}" type="pres">
      <dgm:prSet presAssocID="{F0C6D8DB-1D62-4969-845D-C24560F4AC03}" presName="hierChild4" presStyleCnt="0"/>
      <dgm:spPr/>
    </dgm:pt>
    <dgm:pt modelId="{F5506536-B9D3-474F-95C9-9CC147913EF4}" type="pres">
      <dgm:prSet presAssocID="{C55C8F9C-6888-4330-95CD-554FDD29174E}" presName="Name17" presStyleLbl="parChTrans1D3" presStyleIdx="2" presStyleCnt="3" custSzX="3416372" custSzY="158079"/>
      <dgm:spPr/>
      <dgm:t>
        <a:bodyPr/>
        <a:lstStyle/>
        <a:p>
          <a:endParaRPr lang="es-MX"/>
        </a:p>
      </dgm:t>
    </dgm:pt>
    <dgm:pt modelId="{17BAD105-AEB0-4B1B-9533-6D7795DEA572}" type="pres">
      <dgm:prSet presAssocID="{3B0175FC-B179-4430-AE6F-3D1AE0DC0669}" presName="hierRoot3" presStyleCnt="0"/>
      <dgm:spPr/>
    </dgm:pt>
    <dgm:pt modelId="{1912C50C-02A2-444F-A77C-8657583C8503}" type="pres">
      <dgm:prSet presAssocID="{3B0175FC-B179-4430-AE6F-3D1AE0DC0669}" presName="composite3" presStyleCnt="0"/>
      <dgm:spPr/>
    </dgm:pt>
    <dgm:pt modelId="{006A2F93-3987-4E1D-BE0D-755D3F616AE3}" type="pres">
      <dgm:prSet presAssocID="{3B0175FC-B179-4430-AE6F-3D1AE0DC0669}" presName="background3" presStyleLbl="node3" presStyleIdx="2" presStyleCnt="3"/>
      <dgm:spPr/>
    </dgm:pt>
    <dgm:pt modelId="{BE6C4DE4-4C30-4009-B6EA-427EFA793373}" type="pres">
      <dgm:prSet presAssocID="{3B0175FC-B179-4430-AE6F-3D1AE0DC0669}" presName="text3" presStyleLbl="fgAcc3" presStyleIdx="2" presStyleCnt="3" custScaleX="1150311" custScaleY="999164" custLinFactX="300000" custLinFactY="-200000" custLinFactNeighborX="352366" custLinFactNeighborY="-2695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466118-DB2D-4E84-842A-A3179C02A09B}" type="pres">
      <dgm:prSet presAssocID="{3B0175FC-B179-4430-AE6F-3D1AE0DC0669}" presName="hierChild4" presStyleCnt="0"/>
      <dgm:spPr/>
    </dgm:pt>
    <dgm:pt modelId="{0EDE9BE2-4E4D-44F0-BA2F-0AE619D7736E}" type="pres">
      <dgm:prSet presAssocID="{D4394236-921A-4F43-A4EA-CDB57F0360AA}" presName="Name23" presStyleLbl="parChTrans1D4" presStyleIdx="0" presStyleCnt="5" custSzX="4904121" custSzY="799771"/>
      <dgm:spPr/>
      <dgm:t>
        <a:bodyPr/>
        <a:lstStyle/>
        <a:p>
          <a:endParaRPr lang="es-MX"/>
        </a:p>
      </dgm:t>
    </dgm:pt>
    <dgm:pt modelId="{AC993C43-2800-4C66-AE15-2DFF37C40221}" type="pres">
      <dgm:prSet presAssocID="{A5F55AE2-66DC-49AE-A209-A8B6BF981F25}" presName="hierRoot4" presStyleCnt="0"/>
      <dgm:spPr/>
    </dgm:pt>
    <dgm:pt modelId="{24EA37D2-6262-425B-8FA5-D7CC87F9A1B9}" type="pres">
      <dgm:prSet presAssocID="{A5F55AE2-66DC-49AE-A209-A8B6BF981F25}" presName="composite4" presStyleCnt="0"/>
      <dgm:spPr/>
    </dgm:pt>
    <dgm:pt modelId="{C7B8EF37-A6B1-49C2-B893-054BF2B77F1E}" type="pres">
      <dgm:prSet presAssocID="{A5F55AE2-66DC-49AE-A209-A8B6BF981F25}" presName="background4" presStyleLbl="node4" presStyleIdx="0" presStyleCnt="5"/>
      <dgm:spPr/>
    </dgm:pt>
    <dgm:pt modelId="{43AC033B-0899-474D-A024-3FA5C8769F7B}" type="pres">
      <dgm:prSet presAssocID="{A5F55AE2-66DC-49AE-A209-A8B6BF981F25}" presName="text4" presStyleLbl="fgAcc4" presStyleIdx="0" presStyleCnt="5" custScaleX="623091" custScaleY="708008" custLinFactX="-400000" custLinFactY="200000" custLinFactNeighborX="-465686" custLinFactNeighborY="2336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ADB57E-FE90-4969-8D0A-94DF694A8B87}" type="pres">
      <dgm:prSet presAssocID="{A5F55AE2-66DC-49AE-A209-A8B6BF981F25}" presName="hierChild5" presStyleCnt="0"/>
      <dgm:spPr/>
    </dgm:pt>
    <dgm:pt modelId="{3EE80463-73BA-4B00-BEB1-1923A851E691}" type="pres">
      <dgm:prSet presAssocID="{ADB53154-23CC-4487-8331-35FB40634CA6}" presName="Name23" presStyleLbl="parChTrans1D4" presStyleIdx="1" presStyleCnt="5" custSzX="2844881" custSzY="812843"/>
      <dgm:spPr/>
      <dgm:t>
        <a:bodyPr/>
        <a:lstStyle/>
        <a:p>
          <a:endParaRPr lang="es-MX"/>
        </a:p>
      </dgm:t>
    </dgm:pt>
    <dgm:pt modelId="{AE24403A-6491-4885-A693-19DD03FEA79D}" type="pres">
      <dgm:prSet presAssocID="{04B59AEC-4710-40BF-A117-9A2F372E9708}" presName="hierRoot4" presStyleCnt="0"/>
      <dgm:spPr/>
    </dgm:pt>
    <dgm:pt modelId="{84EFEE5A-D2A6-4A27-A6E0-52EBA3A4DC69}" type="pres">
      <dgm:prSet presAssocID="{04B59AEC-4710-40BF-A117-9A2F372E9708}" presName="composite4" presStyleCnt="0"/>
      <dgm:spPr/>
    </dgm:pt>
    <dgm:pt modelId="{7E49C9E8-615A-4F59-9535-6A2F32E24177}" type="pres">
      <dgm:prSet presAssocID="{04B59AEC-4710-40BF-A117-9A2F372E9708}" presName="background4" presStyleLbl="node4" presStyleIdx="1" presStyleCnt="5"/>
      <dgm:spPr/>
    </dgm:pt>
    <dgm:pt modelId="{408DD28B-4569-4C74-8B1C-AC1155C4CD19}" type="pres">
      <dgm:prSet presAssocID="{04B59AEC-4710-40BF-A117-9A2F372E9708}" presName="text4" presStyleLbl="fgAcc4" presStyleIdx="1" presStyleCnt="5" custScaleX="582132" custScaleY="783928" custLinFactX="-298020" custLinFactY="200000" custLinFactNeighborX="-300000" custLinFactNeighborY="2984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135272-01E4-43FD-AE06-C08D40B54190}" type="pres">
      <dgm:prSet presAssocID="{04B59AEC-4710-40BF-A117-9A2F372E9708}" presName="hierChild5" presStyleCnt="0"/>
      <dgm:spPr/>
    </dgm:pt>
    <dgm:pt modelId="{30426887-6D86-43F2-8574-88EAE29114D5}" type="pres">
      <dgm:prSet presAssocID="{30EE541A-DCAC-4BC1-A85A-FA64F9C5A4F1}" presName="Name23" presStyleLbl="parChTrans1D4" presStyleIdx="2" presStyleCnt="5" custSzX="1127229" custSzY="949721"/>
      <dgm:spPr/>
      <dgm:t>
        <a:bodyPr/>
        <a:lstStyle/>
        <a:p>
          <a:endParaRPr lang="es-MX"/>
        </a:p>
      </dgm:t>
    </dgm:pt>
    <dgm:pt modelId="{C1EC2FBC-6A8B-4589-90F3-E05A6FABF8F4}" type="pres">
      <dgm:prSet presAssocID="{6742BA92-BEEB-403B-86FB-ADD448179C96}" presName="hierRoot4" presStyleCnt="0"/>
      <dgm:spPr/>
    </dgm:pt>
    <dgm:pt modelId="{4AE5E6C0-81A5-4961-8344-BA5A1F5B806C}" type="pres">
      <dgm:prSet presAssocID="{6742BA92-BEEB-403B-86FB-ADD448179C96}" presName="composite4" presStyleCnt="0"/>
      <dgm:spPr/>
    </dgm:pt>
    <dgm:pt modelId="{8487EF58-D577-4C39-AC5F-CA7FD99ED99B}" type="pres">
      <dgm:prSet presAssocID="{6742BA92-BEEB-403B-86FB-ADD448179C96}" presName="background4" presStyleLbl="node4" presStyleIdx="2" presStyleCnt="5"/>
      <dgm:spPr/>
    </dgm:pt>
    <dgm:pt modelId="{9E2D4165-037C-4B58-8947-E25E92D136B8}" type="pres">
      <dgm:prSet presAssocID="{6742BA92-BEEB-403B-86FB-ADD448179C96}" presName="text4" presStyleLbl="fgAcc4" presStyleIdx="2" presStyleCnt="5" custScaleX="445101" custScaleY="397990" custLinFactX="-200000" custLinFactY="360222" custLinFactNeighborX="-214969" custLinFactNeighborY="4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3060F3-1E46-4D57-AE7B-FD0E1B27DCB3}" type="pres">
      <dgm:prSet presAssocID="{6742BA92-BEEB-403B-86FB-ADD448179C96}" presName="hierChild5" presStyleCnt="0"/>
      <dgm:spPr/>
    </dgm:pt>
    <dgm:pt modelId="{F7FFC679-ABD3-4CBB-B7E9-B792FFF06823}" type="pres">
      <dgm:prSet presAssocID="{9BB4244A-19BE-4D8C-A7D1-96E02D2CF610}" presName="Name23" presStyleLbl="parChTrans1D4" presStyleIdx="3" presStyleCnt="5" custSzX="1005501" custSzY="573124"/>
      <dgm:spPr/>
      <dgm:t>
        <a:bodyPr/>
        <a:lstStyle/>
        <a:p>
          <a:endParaRPr lang="es-MX"/>
        </a:p>
      </dgm:t>
    </dgm:pt>
    <dgm:pt modelId="{54D87F7A-D5FD-4BE3-ABAF-0DC82E2403E3}" type="pres">
      <dgm:prSet presAssocID="{2336D5CD-F08E-40D4-927F-3A08B8CD1298}" presName="hierRoot4" presStyleCnt="0"/>
      <dgm:spPr/>
    </dgm:pt>
    <dgm:pt modelId="{CAA79A19-A423-4B02-81E6-C78433C65361}" type="pres">
      <dgm:prSet presAssocID="{2336D5CD-F08E-40D4-927F-3A08B8CD1298}" presName="composite4" presStyleCnt="0"/>
      <dgm:spPr/>
    </dgm:pt>
    <dgm:pt modelId="{218FE664-C488-4F1B-B189-E2C2CA4DCC33}" type="pres">
      <dgm:prSet presAssocID="{2336D5CD-F08E-40D4-927F-3A08B8CD1298}" presName="background4" presStyleLbl="node4" presStyleIdx="3" presStyleCnt="5"/>
      <dgm:spPr/>
    </dgm:pt>
    <dgm:pt modelId="{3CE335E9-F8CF-4D6E-A052-24B4D1D2D3A9}" type="pres">
      <dgm:prSet presAssocID="{2336D5CD-F08E-40D4-927F-3A08B8CD1298}" presName="text4" presStyleLbl="fgAcc4" presStyleIdx="3" presStyleCnt="5" custScaleX="862461" custScaleY="802409" custLinFactY="300000" custLinFactNeighborX="71506" custLinFactNeighborY="3942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A1D641-C110-4FEC-854E-379820A9B9BB}" type="pres">
      <dgm:prSet presAssocID="{2336D5CD-F08E-40D4-927F-3A08B8CD1298}" presName="hierChild5" presStyleCnt="0"/>
      <dgm:spPr/>
    </dgm:pt>
    <dgm:pt modelId="{20A7425B-87B9-4E08-A8B8-F3B5DF6F0984}" type="pres">
      <dgm:prSet presAssocID="{6D993A9C-5FAE-4EC8-99C7-EF41BD9C58A6}" presName="Name23" presStyleLbl="parChTrans1D4" presStyleIdx="4" presStyleCnt="5" custSzX="2422986" custSzY="158079"/>
      <dgm:spPr/>
      <dgm:t>
        <a:bodyPr/>
        <a:lstStyle/>
        <a:p>
          <a:endParaRPr lang="es-MX"/>
        </a:p>
      </dgm:t>
    </dgm:pt>
    <dgm:pt modelId="{86A0FEB7-D7D6-453E-834B-5DF3160397FA}" type="pres">
      <dgm:prSet presAssocID="{41A5511D-7116-4193-AB9F-0D1CD1C2339F}" presName="hierRoot4" presStyleCnt="0"/>
      <dgm:spPr/>
    </dgm:pt>
    <dgm:pt modelId="{1C51F99F-3508-4486-8417-B0616AB18FA1}" type="pres">
      <dgm:prSet presAssocID="{41A5511D-7116-4193-AB9F-0D1CD1C2339F}" presName="composite4" presStyleCnt="0"/>
      <dgm:spPr/>
    </dgm:pt>
    <dgm:pt modelId="{C0BD43B9-175B-4054-B4AC-B8D7627BCC8E}" type="pres">
      <dgm:prSet presAssocID="{41A5511D-7116-4193-AB9F-0D1CD1C2339F}" presName="background4" presStyleLbl="node4" presStyleIdx="4" presStyleCnt="5"/>
      <dgm:spPr/>
    </dgm:pt>
    <dgm:pt modelId="{4C1B66B7-A9A9-4B57-A060-7BAFD2697C69}" type="pres">
      <dgm:prSet presAssocID="{41A5511D-7116-4193-AB9F-0D1CD1C2339F}" presName="text4" presStyleLbl="fgAcc4" presStyleIdx="4" presStyleCnt="5" custScaleX="571240" custScaleY="397990" custLinFactNeighborX="-77715" custLinFactNeighborY="-738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DD7AC9-8213-4DEC-8E8E-B99884BB5E15}" type="pres">
      <dgm:prSet presAssocID="{41A5511D-7116-4193-AB9F-0D1CD1C2339F}" presName="hierChild5" presStyleCnt="0"/>
      <dgm:spPr/>
    </dgm:pt>
  </dgm:ptLst>
  <dgm:cxnLst>
    <dgm:cxn modelId="{27D09B06-839C-4772-9A58-220AF27414A7}" type="presOf" srcId="{D893873A-24F5-41F6-9343-9123446BDC47}" destId="{DA9486BB-94EC-4CF8-BC42-15ECD2981B69}" srcOrd="0" destOrd="0" presId="urn:microsoft.com/office/officeart/2005/8/layout/hierarchy1"/>
    <dgm:cxn modelId="{4CEEBCFA-4CD8-421C-9616-7A6FA47362FE}" type="presOf" srcId="{ADB53154-23CC-4487-8331-35FB40634CA6}" destId="{3EE80463-73BA-4B00-BEB1-1923A851E691}" srcOrd="0" destOrd="0" presId="urn:microsoft.com/office/officeart/2005/8/layout/hierarchy1"/>
    <dgm:cxn modelId="{E62D2008-F743-455F-8161-DAF6338F939E}" srcId="{3B0175FC-B179-4430-AE6F-3D1AE0DC0669}" destId="{A5F55AE2-66DC-49AE-A209-A8B6BF981F25}" srcOrd="0" destOrd="0" parTransId="{D4394236-921A-4F43-A4EA-CDB57F0360AA}" sibTransId="{F1CCA46C-CDBA-4EE0-928F-D95A3DD68D2A}"/>
    <dgm:cxn modelId="{AAF74431-6415-486A-8737-BE0A8A59AF50}" srcId="{3B0175FC-B179-4430-AE6F-3D1AE0DC0669}" destId="{41A5511D-7116-4193-AB9F-0D1CD1C2339F}" srcOrd="4" destOrd="0" parTransId="{6D993A9C-5FAE-4EC8-99C7-EF41BD9C58A6}" sibTransId="{BF730529-6192-4B8B-ADAF-8512495B03E5}"/>
    <dgm:cxn modelId="{720A6A53-CF3E-46E4-B818-9B31C777857F}" type="presOf" srcId="{B1E986C2-3B1B-4EB6-A363-2BBB99348585}" destId="{C0309E95-046C-4348-AC57-EA500205CB9F}" srcOrd="0" destOrd="0" presId="urn:microsoft.com/office/officeart/2005/8/layout/hierarchy1"/>
    <dgm:cxn modelId="{0446D6A5-667B-4717-B1FB-C09AB3EE2584}" type="presOf" srcId="{A5F55AE2-66DC-49AE-A209-A8B6BF981F25}" destId="{43AC033B-0899-474D-A024-3FA5C8769F7B}" srcOrd="0" destOrd="0" presId="urn:microsoft.com/office/officeart/2005/8/layout/hierarchy1"/>
    <dgm:cxn modelId="{0A12EA36-804A-42CA-A207-B51644E523E3}" srcId="{B1E986C2-3B1B-4EB6-A363-2BBB99348585}" destId="{36A09388-938A-4048-B083-E34D59C13BC8}" srcOrd="0" destOrd="0" parTransId="{68394DC7-F762-49B0-9174-E30A79692DAE}" sibTransId="{7309C14A-C35A-4AC6-B19C-503CC28C942C}"/>
    <dgm:cxn modelId="{D0FA39C4-F352-4F7B-98C4-122B81DA8FF3}" type="presOf" srcId="{C55C8F9C-6888-4330-95CD-554FDD29174E}" destId="{F5506536-B9D3-474F-95C9-9CC147913EF4}" srcOrd="0" destOrd="0" presId="urn:microsoft.com/office/officeart/2005/8/layout/hierarchy1"/>
    <dgm:cxn modelId="{E06AB46B-D1C2-4F41-8A4C-78141B09A2E3}" srcId="{3B0175FC-B179-4430-AE6F-3D1AE0DC0669}" destId="{2336D5CD-F08E-40D4-927F-3A08B8CD1298}" srcOrd="3" destOrd="0" parTransId="{9BB4244A-19BE-4D8C-A7D1-96E02D2CF610}" sibTransId="{FE9CF7C8-47E3-4456-BFB4-0D3CDD290259}"/>
    <dgm:cxn modelId="{B24438E0-A024-4B12-80C2-49C555BE6410}" srcId="{9BDDDF68-9F8C-4EA2-B26E-D9BEC86015F5}" destId="{4A176F1F-C50D-4A84-9170-A4B56B234D54}" srcOrd="0" destOrd="0" parTransId="{D30FF0E6-529B-4C5D-9CEE-F523D32E94D0}" sibTransId="{427BD19D-2A64-4293-83D4-50D5169DB38E}"/>
    <dgm:cxn modelId="{BAD08A40-9AE7-4976-92E4-18FDBDFE950F}" type="presOf" srcId="{6D993A9C-5FAE-4EC8-99C7-EF41BD9C58A6}" destId="{20A7425B-87B9-4E08-A8B8-F3B5DF6F0984}" srcOrd="0" destOrd="0" presId="urn:microsoft.com/office/officeart/2005/8/layout/hierarchy1"/>
    <dgm:cxn modelId="{9BE24479-93B4-438A-9F40-0A1463837C33}" type="presOf" srcId="{D30FF0E6-529B-4C5D-9CEE-F523D32E94D0}" destId="{437D7741-A265-41BE-91A7-7E971885A18B}" srcOrd="0" destOrd="0" presId="urn:microsoft.com/office/officeart/2005/8/layout/hierarchy1"/>
    <dgm:cxn modelId="{C94A8C58-2AE9-4B6F-85D6-C07D61B4793D}" srcId="{9BDDDF68-9F8C-4EA2-B26E-D9BEC86015F5}" destId="{3B0175FC-B179-4430-AE6F-3D1AE0DC0669}" srcOrd="2" destOrd="0" parTransId="{C55C8F9C-6888-4330-95CD-554FDD29174E}" sibTransId="{BD6E302E-7F67-43AA-8C18-D6DB614F703F}"/>
    <dgm:cxn modelId="{899FB845-A98E-44FE-9386-ED282F36BB75}" srcId="{36A09388-938A-4048-B083-E34D59C13BC8}" destId="{9BDDDF68-9F8C-4EA2-B26E-D9BEC86015F5}" srcOrd="0" destOrd="0" parTransId="{B20910A9-1A10-467D-9C3E-A0F319D5C1AD}" sibTransId="{64ADB61D-EA42-43C4-9AD5-86A137351CC0}"/>
    <dgm:cxn modelId="{11295BCA-8C75-4A93-87D9-D0006A2DD523}" type="presOf" srcId="{B20910A9-1A10-467D-9C3E-A0F319D5C1AD}" destId="{9CFAC985-B3DF-46FD-8853-967649075380}" srcOrd="0" destOrd="0" presId="urn:microsoft.com/office/officeart/2005/8/layout/hierarchy1"/>
    <dgm:cxn modelId="{28495807-CFAA-475B-9B04-F2D75AD55331}" srcId="{3B0175FC-B179-4430-AE6F-3D1AE0DC0669}" destId="{04B59AEC-4710-40BF-A117-9A2F372E9708}" srcOrd="1" destOrd="0" parTransId="{ADB53154-23CC-4487-8331-35FB40634CA6}" sibTransId="{A3A54D18-AA83-48F6-9542-C344E3D0E2F4}"/>
    <dgm:cxn modelId="{F3156125-AF9A-416A-A8C4-ED386BDD34FA}" type="presOf" srcId="{41A5511D-7116-4193-AB9F-0D1CD1C2339F}" destId="{4C1B66B7-A9A9-4B57-A060-7BAFD2697C69}" srcOrd="0" destOrd="0" presId="urn:microsoft.com/office/officeart/2005/8/layout/hierarchy1"/>
    <dgm:cxn modelId="{9B6A9E8E-B071-4694-B5DF-A959401CAF81}" type="presOf" srcId="{30EE541A-DCAC-4BC1-A85A-FA64F9C5A4F1}" destId="{30426887-6D86-43F2-8574-88EAE29114D5}" srcOrd="0" destOrd="0" presId="urn:microsoft.com/office/officeart/2005/8/layout/hierarchy1"/>
    <dgm:cxn modelId="{09B27F3E-78A8-4109-BCF2-7682761A628B}" type="presOf" srcId="{3B0175FC-B179-4430-AE6F-3D1AE0DC0669}" destId="{BE6C4DE4-4C30-4009-B6EA-427EFA793373}" srcOrd="0" destOrd="0" presId="urn:microsoft.com/office/officeart/2005/8/layout/hierarchy1"/>
    <dgm:cxn modelId="{10187C52-A0E5-4ED2-8EDC-5418055529BE}" type="presOf" srcId="{4A176F1F-C50D-4A84-9170-A4B56B234D54}" destId="{ABE8B77E-D7E1-4099-9D62-C57647E174AE}" srcOrd="0" destOrd="0" presId="urn:microsoft.com/office/officeart/2005/8/layout/hierarchy1"/>
    <dgm:cxn modelId="{DC96C27E-705B-493B-92FD-22C595D68E8E}" type="presOf" srcId="{2336D5CD-F08E-40D4-927F-3A08B8CD1298}" destId="{3CE335E9-F8CF-4D6E-A052-24B4D1D2D3A9}" srcOrd="0" destOrd="0" presId="urn:microsoft.com/office/officeart/2005/8/layout/hierarchy1"/>
    <dgm:cxn modelId="{95DAD423-232E-485F-BC07-F44653B40B25}" type="presOf" srcId="{6742BA92-BEEB-403B-86FB-ADD448179C96}" destId="{9E2D4165-037C-4B58-8947-E25E92D136B8}" srcOrd="0" destOrd="0" presId="urn:microsoft.com/office/officeart/2005/8/layout/hierarchy1"/>
    <dgm:cxn modelId="{43A27EDA-8A34-41AC-8BD9-F03B86A0BAEE}" type="presOf" srcId="{9BDDDF68-9F8C-4EA2-B26E-D9BEC86015F5}" destId="{BBAF9B9E-FEC7-49AB-952F-CF38EA133B3B}" srcOrd="0" destOrd="0" presId="urn:microsoft.com/office/officeart/2005/8/layout/hierarchy1"/>
    <dgm:cxn modelId="{2C50DEB6-6DA6-418C-A4B3-B7D0801704C7}" srcId="{9BDDDF68-9F8C-4EA2-B26E-D9BEC86015F5}" destId="{F0C6D8DB-1D62-4969-845D-C24560F4AC03}" srcOrd="1" destOrd="0" parTransId="{D893873A-24F5-41F6-9343-9123446BDC47}" sibTransId="{32B3C7B2-4812-496E-8A08-462F9959D093}"/>
    <dgm:cxn modelId="{A9B5F2FD-8954-483E-A184-7FDEFC81E329}" type="presOf" srcId="{04B59AEC-4710-40BF-A117-9A2F372E9708}" destId="{408DD28B-4569-4C74-8B1C-AC1155C4CD19}" srcOrd="0" destOrd="0" presId="urn:microsoft.com/office/officeart/2005/8/layout/hierarchy1"/>
    <dgm:cxn modelId="{C5920062-B62F-4361-9B4C-B5A528FB65E6}" type="presOf" srcId="{F0C6D8DB-1D62-4969-845D-C24560F4AC03}" destId="{09A594B6-6250-482F-B7CB-267549B9E816}" srcOrd="0" destOrd="0" presId="urn:microsoft.com/office/officeart/2005/8/layout/hierarchy1"/>
    <dgm:cxn modelId="{1AEC858C-5D1D-4647-B7F8-8D3F91C68118}" srcId="{3B0175FC-B179-4430-AE6F-3D1AE0DC0669}" destId="{6742BA92-BEEB-403B-86FB-ADD448179C96}" srcOrd="2" destOrd="0" parTransId="{30EE541A-DCAC-4BC1-A85A-FA64F9C5A4F1}" sibTransId="{7A9D7D35-7CF8-4E8B-942F-FF165D58A924}"/>
    <dgm:cxn modelId="{1F1C0BF2-A256-46DC-A376-5AC0BF05D35F}" type="presOf" srcId="{D4394236-921A-4F43-A4EA-CDB57F0360AA}" destId="{0EDE9BE2-4E4D-44F0-BA2F-0AE619D7736E}" srcOrd="0" destOrd="0" presId="urn:microsoft.com/office/officeart/2005/8/layout/hierarchy1"/>
    <dgm:cxn modelId="{53C0844B-CC74-4022-BE68-A856901B0ADF}" type="presOf" srcId="{36A09388-938A-4048-B083-E34D59C13BC8}" destId="{C728CF41-E1D2-45CB-A602-15B76664602E}" srcOrd="0" destOrd="0" presId="urn:microsoft.com/office/officeart/2005/8/layout/hierarchy1"/>
    <dgm:cxn modelId="{C73576DD-39DD-4C0A-BD10-5B917421C61F}" type="presOf" srcId="{9BB4244A-19BE-4D8C-A7D1-96E02D2CF610}" destId="{F7FFC679-ABD3-4CBB-B7E9-B792FFF06823}" srcOrd="0" destOrd="0" presId="urn:microsoft.com/office/officeart/2005/8/layout/hierarchy1"/>
    <dgm:cxn modelId="{E150D039-31BE-41AE-8345-E14AE61C298A}" type="presParOf" srcId="{C0309E95-046C-4348-AC57-EA500205CB9F}" destId="{93CD63AE-B41D-4FB0-8893-C483DEA9E91A}" srcOrd="0" destOrd="0" presId="urn:microsoft.com/office/officeart/2005/8/layout/hierarchy1"/>
    <dgm:cxn modelId="{4BA87835-EB59-4B37-AF95-B124A7FBC27D}" type="presParOf" srcId="{93CD63AE-B41D-4FB0-8893-C483DEA9E91A}" destId="{0538619B-7AF7-4E29-93EC-BF929BF48DE1}" srcOrd="0" destOrd="0" presId="urn:microsoft.com/office/officeart/2005/8/layout/hierarchy1"/>
    <dgm:cxn modelId="{2995129F-242B-4F65-8D8A-7EBB71CC586E}" type="presParOf" srcId="{0538619B-7AF7-4E29-93EC-BF929BF48DE1}" destId="{AA04C0B1-4211-480A-8529-D9E741D271E2}" srcOrd="0" destOrd="0" presId="urn:microsoft.com/office/officeart/2005/8/layout/hierarchy1"/>
    <dgm:cxn modelId="{023D13EC-58B5-45F8-A388-5765D19CD936}" type="presParOf" srcId="{0538619B-7AF7-4E29-93EC-BF929BF48DE1}" destId="{C728CF41-E1D2-45CB-A602-15B76664602E}" srcOrd="1" destOrd="0" presId="urn:microsoft.com/office/officeart/2005/8/layout/hierarchy1"/>
    <dgm:cxn modelId="{689C0E80-CE45-4A8C-82CF-C9CD05F55EFA}" type="presParOf" srcId="{93CD63AE-B41D-4FB0-8893-C483DEA9E91A}" destId="{DB2BCCE2-CDAE-4124-96E0-BD8741DB5DC4}" srcOrd="1" destOrd="0" presId="urn:microsoft.com/office/officeart/2005/8/layout/hierarchy1"/>
    <dgm:cxn modelId="{149ED2CC-2BC7-4843-98A1-782EC73E716C}" type="presParOf" srcId="{DB2BCCE2-CDAE-4124-96E0-BD8741DB5DC4}" destId="{9CFAC985-B3DF-46FD-8853-967649075380}" srcOrd="0" destOrd="0" presId="urn:microsoft.com/office/officeart/2005/8/layout/hierarchy1"/>
    <dgm:cxn modelId="{DFADD912-5B77-4E60-AF67-FE00EBC8423F}" type="presParOf" srcId="{DB2BCCE2-CDAE-4124-96E0-BD8741DB5DC4}" destId="{D0EC2313-D940-45E0-A4C7-1EC068BAD30D}" srcOrd="1" destOrd="0" presId="urn:microsoft.com/office/officeart/2005/8/layout/hierarchy1"/>
    <dgm:cxn modelId="{80D6F1A2-8D87-4A28-8838-294129214718}" type="presParOf" srcId="{D0EC2313-D940-45E0-A4C7-1EC068BAD30D}" destId="{806399C7-3872-4301-B490-584315CFB2E4}" srcOrd="0" destOrd="0" presId="urn:microsoft.com/office/officeart/2005/8/layout/hierarchy1"/>
    <dgm:cxn modelId="{A5F9A215-5C9D-4606-AB68-1909018421BD}" type="presParOf" srcId="{806399C7-3872-4301-B490-584315CFB2E4}" destId="{1AF6674B-B0D2-4AAA-B404-B565423105A5}" srcOrd="0" destOrd="0" presId="urn:microsoft.com/office/officeart/2005/8/layout/hierarchy1"/>
    <dgm:cxn modelId="{B1944440-3127-4F9D-9B8B-9CFFB1188EA8}" type="presParOf" srcId="{806399C7-3872-4301-B490-584315CFB2E4}" destId="{BBAF9B9E-FEC7-49AB-952F-CF38EA133B3B}" srcOrd="1" destOrd="0" presId="urn:microsoft.com/office/officeart/2005/8/layout/hierarchy1"/>
    <dgm:cxn modelId="{263AA836-05B4-4BA1-A9C8-0F6C74AEB38D}" type="presParOf" srcId="{D0EC2313-D940-45E0-A4C7-1EC068BAD30D}" destId="{F4C61504-93D5-45EC-A397-91AC3E2BB5AF}" srcOrd="1" destOrd="0" presId="urn:microsoft.com/office/officeart/2005/8/layout/hierarchy1"/>
    <dgm:cxn modelId="{A446E912-D4B4-4210-8609-B854700F723D}" type="presParOf" srcId="{F4C61504-93D5-45EC-A397-91AC3E2BB5AF}" destId="{437D7741-A265-41BE-91A7-7E971885A18B}" srcOrd="0" destOrd="0" presId="urn:microsoft.com/office/officeart/2005/8/layout/hierarchy1"/>
    <dgm:cxn modelId="{E4FAB8BB-ADDF-4C8C-A89A-F29E7E6A1600}" type="presParOf" srcId="{F4C61504-93D5-45EC-A397-91AC3E2BB5AF}" destId="{9AF7D8B3-4432-4095-984F-0116E1180EE7}" srcOrd="1" destOrd="0" presId="urn:microsoft.com/office/officeart/2005/8/layout/hierarchy1"/>
    <dgm:cxn modelId="{E258D0AC-4ED9-4BE8-985C-A5849FFAC03F}" type="presParOf" srcId="{9AF7D8B3-4432-4095-984F-0116E1180EE7}" destId="{5BD18AB4-0E7C-4ABF-A5ED-E78F988942CB}" srcOrd="0" destOrd="0" presId="urn:microsoft.com/office/officeart/2005/8/layout/hierarchy1"/>
    <dgm:cxn modelId="{C7C921B7-2104-42EA-8833-AC617D73CA5C}" type="presParOf" srcId="{5BD18AB4-0E7C-4ABF-A5ED-E78F988942CB}" destId="{DC803A7F-242F-4445-849A-69BC4D762C8C}" srcOrd="0" destOrd="0" presId="urn:microsoft.com/office/officeart/2005/8/layout/hierarchy1"/>
    <dgm:cxn modelId="{82D9C819-D39E-41AC-9C9C-BE13126B8EEA}" type="presParOf" srcId="{5BD18AB4-0E7C-4ABF-A5ED-E78F988942CB}" destId="{ABE8B77E-D7E1-4099-9D62-C57647E174AE}" srcOrd="1" destOrd="0" presId="urn:microsoft.com/office/officeart/2005/8/layout/hierarchy1"/>
    <dgm:cxn modelId="{FE856821-C286-48D8-AA03-38314B0676AB}" type="presParOf" srcId="{9AF7D8B3-4432-4095-984F-0116E1180EE7}" destId="{AE38E6BE-2F87-4F7F-B77F-582CFBBDABF8}" srcOrd="1" destOrd="0" presId="urn:microsoft.com/office/officeart/2005/8/layout/hierarchy1"/>
    <dgm:cxn modelId="{16F815B7-C232-43A5-994C-B9B2F19B1618}" type="presParOf" srcId="{F4C61504-93D5-45EC-A397-91AC3E2BB5AF}" destId="{DA9486BB-94EC-4CF8-BC42-15ECD2981B69}" srcOrd="2" destOrd="0" presId="urn:microsoft.com/office/officeart/2005/8/layout/hierarchy1"/>
    <dgm:cxn modelId="{FC9CF888-2CEA-40F4-B1CF-B415E89D5332}" type="presParOf" srcId="{F4C61504-93D5-45EC-A397-91AC3E2BB5AF}" destId="{AF81AD19-B931-4799-B296-D9CFDEE33DEE}" srcOrd="3" destOrd="0" presId="urn:microsoft.com/office/officeart/2005/8/layout/hierarchy1"/>
    <dgm:cxn modelId="{E4A45BB6-EC1A-4581-8F99-11F387F64015}" type="presParOf" srcId="{AF81AD19-B931-4799-B296-D9CFDEE33DEE}" destId="{7212B990-7662-49C0-A9DD-B60333CC2497}" srcOrd="0" destOrd="0" presId="urn:microsoft.com/office/officeart/2005/8/layout/hierarchy1"/>
    <dgm:cxn modelId="{21E3EBA0-9BDF-4EFF-9EEE-67AEBAB8CDC8}" type="presParOf" srcId="{7212B990-7662-49C0-A9DD-B60333CC2497}" destId="{F0BC0466-6A09-4B23-ADED-919EF54E6B8D}" srcOrd="0" destOrd="0" presId="urn:microsoft.com/office/officeart/2005/8/layout/hierarchy1"/>
    <dgm:cxn modelId="{3C09FEB2-0326-4D09-B79A-3542476C0271}" type="presParOf" srcId="{7212B990-7662-49C0-A9DD-B60333CC2497}" destId="{09A594B6-6250-482F-B7CB-267549B9E816}" srcOrd="1" destOrd="0" presId="urn:microsoft.com/office/officeart/2005/8/layout/hierarchy1"/>
    <dgm:cxn modelId="{E90008FD-8893-4D11-AF39-8143A684D61F}" type="presParOf" srcId="{AF81AD19-B931-4799-B296-D9CFDEE33DEE}" destId="{44D3466F-3A4B-44DC-91B0-FAFD42BCBA30}" srcOrd="1" destOrd="0" presId="urn:microsoft.com/office/officeart/2005/8/layout/hierarchy1"/>
    <dgm:cxn modelId="{07DB7C8B-8474-4BFE-BA7C-4EBA922A0AD2}" type="presParOf" srcId="{F4C61504-93D5-45EC-A397-91AC3E2BB5AF}" destId="{F5506536-B9D3-474F-95C9-9CC147913EF4}" srcOrd="4" destOrd="0" presId="urn:microsoft.com/office/officeart/2005/8/layout/hierarchy1"/>
    <dgm:cxn modelId="{DC8F6049-BAA0-45C2-899D-7EBF7EB35DD1}" type="presParOf" srcId="{F4C61504-93D5-45EC-A397-91AC3E2BB5AF}" destId="{17BAD105-AEB0-4B1B-9533-6D7795DEA572}" srcOrd="5" destOrd="0" presId="urn:microsoft.com/office/officeart/2005/8/layout/hierarchy1"/>
    <dgm:cxn modelId="{50818F61-3BA7-4D22-9F4D-B34B89DCBD2E}" type="presParOf" srcId="{17BAD105-AEB0-4B1B-9533-6D7795DEA572}" destId="{1912C50C-02A2-444F-A77C-8657583C8503}" srcOrd="0" destOrd="0" presId="urn:microsoft.com/office/officeart/2005/8/layout/hierarchy1"/>
    <dgm:cxn modelId="{4369C7DB-A18F-49C1-93A5-27CCA79065EF}" type="presParOf" srcId="{1912C50C-02A2-444F-A77C-8657583C8503}" destId="{006A2F93-3987-4E1D-BE0D-755D3F616AE3}" srcOrd="0" destOrd="0" presId="urn:microsoft.com/office/officeart/2005/8/layout/hierarchy1"/>
    <dgm:cxn modelId="{3057270B-D00C-45D8-9331-CBE6FF53744D}" type="presParOf" srcId="{1912C50C-02A2-444F-A77C-8657583C8503}" destId="{BE6C4DE4-4C30-4009-B6EA-427EFA793373}" srcOrd="1" destOrd="0" presId="urn:microsoft.com/office/officeart/2005/8/layout/hierarchy1"/>
    <dgm:cxn modelId="{A619C645-530C-4391-852F-D5F201E7A017}" type="presParOf" srcId="{17BAD105-AEB0-4B1B-9533-6D7795DEA572}" destId="{FD466118-DB2D-4E84-842A-A3179C02A09B}" srcOrd="1" destOrd="0" presId="urn:microsoft.com/office/officeart/2005/8/layout/hierarchy1"/>
    <dgm:cxn modelId="{08AC170B-B161-44EB-92A4-F12933ED91AB}" type="presParOf" srcId="{FD466118-DB2D-4E84-842A-A3179C02A09B}" destId="{0EDE9BE2-4E4D-44F0-BA2F-0AE619D7736E}" srcOrd="0" destOrd="0" presId="urn:microsoft.com/office/officeart/2005/8/layout/hierarchy1"/>
    <dgm:cxn modelId="{F21BD114-FD1D-4EC9-BFC8-4D7848F9C6F0}" type="presParOf" srcId="{FD466118-DB2D-4E84-842A-A3179C02A09B}" destId="{AC993C43-2800-4C66-AE15-2DFF37C40221}" srcOrd="1" destOrd="0" presId="urn:microsoft.com/office/officeart/2005/8/layout/hierarchy1"/>
    <dgm:cxn modelId="{57B68207-76E4-4D4C-9E1E-77C503C73EEE}" type="presParOf" srcId="{AC993C43-2800-4C66-AE15-2DFF37C40221}" destId="{24EA37D2-6262-425B-8FA5-D7CC87F9A1B9}" srcOrd="0" destOrd="0" presId="urn:microsoft.com/office/officeart/2005/8/layout/hierarchy1"/>
    <dgm:cxn modelId="{04DB86C8-4CBC-4722-85DE-5DE50F838329}" type="presParOf" srcId="{24EA37D2-6262-425B-8FA5-D7CC87F9A1B9}" destId="{C7B8EF37-A6B1-49C2-B893-054BF2B77F1E}" srcOrd="0" destOrd="0" presId="urn:microsoft.com/office/officeart/2005/8/layout/hierarchy1"/>
    <dgm:cxn modelId="{5072F028-542A-4833-A936-9E50AD6727DF}" type="presParOf" srcId="{24EA37D2-6262-425B-8FA5-D7CC87F9A1B9}" destId="{43AC033B-0899-474D-A024-3FA5C8769F7B}" srcOrd="1" destOrd="0" presId="urn:microsoft.com/office/officeart/2005/8/layout/hierarchy1"/>
    <dgm:cxn modelId="{4460091C-0D62-4BFE-928B-7E8FBBABD922}" type="presParOf" srcId="{AC993C43-2800-4C66-AE15-2DFF37C40221}" destId="{13ADB57E-FE90-4969-8D0A-94DF694A8B87}" srcOrd="1" destOrd="0" presId="urn:microsoft.com/office/officeart/2005/8/layout/hierarchy1"/>
    <dgm:cxn modelId="{4CAD8A02-367F-4B56-8FAE-30B51FC6EAF4}" type="presParOf" srcId="{FD466118-DB2D-4E84-842A-A3179C02A09B}" destId="{3EE80463-73BA-4B00-BEB1-1923A851E691}" srcOrd="2" destOrd="0" presId="urn:microsoft.com/office/officeart/2005/8/layout/hierarchy1"/>
    <dgm:cxn modelId="{A22FE5B9-9607-4943-A851-3644395878EA}" type="presParOf" srcId="{FD466118-DB2D-4E84-842A-A3179C02A09B}" destId="{AE24403A-6491-4885-A693-19DD03FEA79D}" srcOrd="3" destOrd="0" presId="urn:microsoft.com/office/officeart/2005/8/layout/hierarchy1"/>
    <dgm:cxn modelId="{8BCCC7EE-90F8-49B9-8E90-CFE10CC6AB5E}" type="presParOf" srcId="{AE24403A-6491-4885-A693-19DD03FEA79D}" destId="{84EFEE5A-D2A6-4A27-A6E0-52EBA3A4DC69}" srcOrd="0" destOrd="0" presId="urn:microsoft.com/office/officeart/2005/8/layout/hierarchy1"/>
    <dgm:cxn modelId="{44B330A6-E613-4FB3-B919-42159E545F7A}" type="presParOf" srcId="{84EFEE5A-D2A6-4A27-A6E0-52EBA3A4DC69}" destId="{7E49C9E8-615A-4F59-9535-6A2F32E24177}" srcOrd="0" destOrd="0" presId="urn:microsoft.com/office/officeart/2005/8/layout/hierarchy1"/>
    <dgm:cxn modelId="{BC820CE8-F8BC-4CC5-8D5E-9EB18C675C2B}" type="presParOf" srcId="{84EFEE5A-D2A6-4A27-A6E0-52EBA3A4DC69}" destId="{408DD28B-4569-4C74-8B1C-AC1155C4CD19}" srcOrd="1" destOrd="0" presId="urn:microsoft.com/office/officeart/2005/8/layout/hierarchy1"/>
    <dgm:cxn modelId="{3B580B3B-E2FD-478B-B46D-619470FA6B10}" type="presParOf" srcId="{AE24403A-6491-4885-A693-19DD03FEA79D}" destId="{68135272-01E4-43FD-AE06-C08D40B54190}" srcOrd="1" destOrd="0" presId="urn:microsoft.com/office/officeart/2005/8/layout/hierarchy1"/>
    <dgm:cxn modelId="{58A49147-4268-4F5D-B7AF-1298B2D89836}" type="presParOf" srcId="{FD466118-DB2D-4E84-842A-A3179C02A09B}" destId="{30426887-6D86-43F2-8574-88EAE29114D5}" srcOrd="4" destOrd="0" presId="urn:microsoft.com/office/officeart/2005/8/layout/hierarchy1"/>
    <dgm:cxn modelId="{A4A11742-8AD0-4301-8BE0-3AF4A306DAB4}" type="presParOf" srcId="{FD466118-DB2D-4E84-842A-A3179C02A09B}" destId="{C1EC2FBC-6A8B-4589-90F3-E05A6FABF8F4}" srcOrd="5" destOrd="0" presId="urn:microsoft.com/office/officeart/2005/8/layout/hierarchy1"/>
    <dgm:cxn modelId="{0A78BD90-1112-43CB-B5F8-A6C9D97D6260}" type="presParOf" srcId="{C1EC2FBC-6A8B-4589-90F3-E05A6FABF8F4}" destId="{4AE5E6C0-81A5-4961-8344-BA5A1F5B806C}" srcOrd="0" destOrd="0" presId="urn:microsoft.com/office/officeart/2005/8/layout/hierarchy1"/>
    <dgm:cxn modelId="{420343F8-1E1D-466B-879C-20D7706AECF0}" type="presParOf" srcId="{4AE5E6C0-81A5-4961-8344-BA5A1F5B806C}" destId="{8487EF58-D577-4C39-AC5F-CA7FD99ED99B}" srcOrd="0" destOrd="0" presId="urn:microsoft.com/office/officeart/2005/8/layout/hierarchy1"/>
    <dgm:cxn modelId="{8C554063-4A22-4E9E-B127-39C27EDB26B7}" type="presParOf" srcId="{4AE5E6C0-81A5-4961-8344-BA5A1F5B806C}" destId="{9E2D4165-037C-4B58-8947-E25E92D136B8}" srcOrd="1" destOrd="0" presId="urn:microsoft.com/office/officeart/2005/8/layout/hierarchy1"/>
    <dgm:cxn modelId="{BCE64F80-3CA8-4FAB-A28E-36A314FC5FF6}" type="presParOf" srcId="{C1EC2FBC-6A8B-4589-90F3-E05A6FABF8F4}" destId="{943060F3-1E46-4D57-AE7B-FD0E1B27DCB3}" srcOrd="1" destOrd="0" presId="urn:microsoft.com/office/officeart/2005/8/layout/hierarchy1"/>
    <dgm:cxn modelId="{47413709-05A5-41BB-A07D-D239B2A74DDA}" type="presParOf" srcId="{FD466118-DB2D-4E84-842A-A3179C02A09B}" destId="{F7FFC679-ABD3-4CBB-B7E9-B792FFF06823}" srcOrd="6" destOrd="0" presId="urn:microsoft.com/office/officeart/2005/8/layout/hierarchy1"/>
    <dgm:cxn modelId="{D3B8BA1A-179E-4441-A73F-95A4CB3E9E02}" type="presParOf" srcId="{FD466118-DB2D-4E84-842A-A3179C02A09B}" destId="{54D87F7A-D5FD-4BE3-ABAF-0DC82E2403E3}" srcOrd="7" destOrd="0" presId="urn:microsoft.com/office/officeart/2005/8/layout/hierarchy1"/>
    <dgm:cxn modelId="{32DC455B-5F25-4E9A-B776-DB7303CB1610}" type="presParOf" srcId="{54D87F7A-D5FD-4BE3-ABAF-0DC82E2403E3}" destId="{CAA79A19-A423-4B02-81E6-C78433C65361}" srcOrd="0" destOrd="0" presId="urn:microsoft.com/office/officeart/2005/8/layout/hierarchy1"/>
    <dgm:cxn modelId="{7EC3B646-D805-43D7-AF13-8D6BBA379445}" type="presParOf" srcId="{CAA79A19-A423-4B02-81E6-C78433C65361}" destId="{218FE664-C488-4F1B-B189-E2C2CA4DCC33}" srcOrd="0" destOrd="0" presId="urn:microsoft.com/office/officeart/2005/8/layout/hierarchy1"/>
    <dgm:cxn modelId="{657CC964-765A-448B-91EA-A0EBC870819E}" type="presParOf" srcId="{CAA79A19-A423-4B02-81E6-C78433C65361}" destId="{3CE335E9-F8CF-4D6E-A052-24B4D1D2D3A9}" srcOrd="1" destOrd="0" presId="urn:microsoft.com/office/officeart/2005/8/layout/hierarchy1"/>
    <dgm:cxn modelId="{5F65C89C-BD98-40D2-9C04-B1C458C6A162}" type="presParOf" srcId="{54D87F7A-D5FD-4BE3-ABAF-0DC82E2403E3}" destId="{FFA1D641-C110-4FEC-854E-379820A9B9BB}" srcOrd="1" destOrd="0" presId="urn:microsoft.com/office/officeart/2005/8/layout/hierarchy1"/>
    <dgm:cxn modelId="{4FDDF31E-1CFD-4A54-A6CD-6CE1D7BB041D}" type="presParOf" srcId="{FD466118-DB2D-4E84-842A-A3179C02A09B}" destId="{20A7425B-87B9-4E08-A8B8-F3B5DF6F0984}" srcOrd="8" destOrd="0" presId="urn:microsoft.com/office/officeart/2005/8/layout/hierarchy1"/>
    <dgm:cxn modelId="{9B8B169D-D6D7-40A7-93AA-FD9D4D43233A}" type="presParOf" srcId="{FD466118-DB2D-4E84-842A-A3179C02A09B}" destId="{86A0FEB7-D7D6-453E-834B-5DF3160397FA}" srcOrd="9" destOrd="0" presId="urn:microsoft.com/office/officeart/2005/8/layout/hierarchy1"/>
    <dgm:cxn modelId="{FC982AB5-8A77-40FC-9F08-7EF3A9F82117}" type="presParOf" srcId="{86A0FEB7-D7D6-453E-834B-5DF3160397FA}" destId="{1C51F99F-3508-4486-8417-B0616AB18FA1}" srcOrd="0" destOrd="0" presId="urn:microsoft.com/office/officeart/2005/8/layout/hierarchy1"/>
    <dgm:cxn modelId="{FC6D30FB-9E13-4AAF-B2EA-0D486E737DF5}" type="presParOf" srcId="{1C51F99F-3508-4486-8417-B0616AB18FA1}" destId="{C0BD43B9-175B-4054-B4AC-B8D7627BCC8E}" srcOrd="0" destOrd="0" presId="urn:microsoft.com/office/officeart/2005/8/layout/hierarchy1"/>
    <dgm:cxn modelId="{917D02B1-14EE-4F0A-815B-F799C6B48247}" type="presParOf" srcId="{1C51F99F-3508-4486-8417-B0616AB18FA1}" destId="{4C1B66B7-A9A9-4B57-A060-7BAFD2697C69}" srcOrd="1" destOrd="0" presId="urn:microsoft.com/office/officeart/2005/8/layout/hierarchy1"/>
    <dgm:cxn modelId="{1BE0B037-29E3-40D5-B3CB-706346F4B53B}" type="presParOf" srcId="{86A0FEB7-D7D6-453E-834B-5DF3160397FA}" destId="{C1DD7AC9-8213-4DEC-8E8E-B99884BB5E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7425B-87B9-4E08-A8B8-F3B5DF6F0984}">
      <dsp:nvSpPr>
        <dsp:cNvPr id="0" name=""/>
        <dsp:cNvSpPr/>
      </dsp:nvSpPr>
      <dsp:spPr>
        <a:xfrm>
          <a:off x="7231744" y="3879858"/>
          <a:ext cx="954886" cy="47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70"/>
              </a:lnTo>
              <a:lnTo>
                <a:pt x="954886" y="454570"/>
              </a:lnTo>
              <a:lnTo>
                <a:pt x="954886" y="4701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FC679-ABD3-4CBB-B7E9-B792FFF06823}">
      <dsp:nvSpPr>
        <dsp:cNvPr id="0" name=""/>
        <dsp:cNvSpPr/>
      </dsp:nvSpPr>
      <dsp:spPr>
        <a:xfrm>
          <a:off x="7153001" y="3879858"/>
          <a:ext cx="91440" cy="1286912"/>
        </a:xfrm>
        <a:custGeom>
          <a:avLst/>
          <a:gdLst/>
          <a:ahLst/>
          <a:cxnLst/>
          <a:rect l="0" t="0" r="0" b="0"/>
          <a:pathLst>
            <a:path>
              <a:moveTo>
                <a:pt x="78742" y="0"/>
              </a:moveTo>
              <a:lnTo>
                <a:pt x="78742" y="1271382"/>
              </a:lnTo>
              <a:lnTo>
                <a:pt x="45720" y="1271382"/>
              </a:lnTo>
              <a:lnTo>
                <a:pt x="45720" y="1286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26887-6D86-43F2-8574-88EAE29114D5}">
      <dsp:nvSpPr>
        <dsp:cNvPr id="0" name=""/>
        <dsp:cNvSpPr/>
      </dsp:nvSpPr>
      <dsp:spPr>
        <a:xfrm>
          <a:off x="5251770" y="3879858"/>
          <a:ext cx="1979973" cy="1357112"/>
        </a:xfrm>
        <a:custGeom>
          <a:avLst/>
          <a:gdLst/>
          <a:ahLst/>
          <a:cxnLst/>
          <a:rect l="0" t="0" r="0" b="0"/>
          <a:pathLst>
            <a:path>
              <a:moveTo>
                <a:pt x="1979973" y="0"/>
              </a:moveTo>
              <a:lnTo>
                <a:pt x="1979973" y="1341582"/>
              </a:lnTo>
              <a:lnTo>
                <a:pt x="0" y="1341582"/>
              </a:lnTo>
              <a:lnTo>
                <a:pt x="0" y="13571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80463-73BA-4B00-BEB1-1923A851E691}">
      <dsp:nvSpPr>
        <dsp:cNvPr id="0" name=""/>
        <dsp:cNvSpPr/>
      </dsp:nvSpPr>
      <dsp:spPr>
        <a:xfrm>
          <a:off x="4047747" y="3879858"/>
          <a:ext cx="3183997" cy="1078735"/>
        </a:xfrm>
        <a:custGeom>
          <a:avLst/>
          <a:gdLst/>
          <a:ahLst/>
          <a:cxnLst/>
          <a:rect l="0" t="0" r="0" b="0"/>
          <a:pathLst>
            <a:path>
              <a:moveTo>
                <a:pt x="3183997" y="0"/>
              </a:moveTo>
              <a:lnTo>
                <a:pt x="3183997" y="1063205"/>
              </a:lnTo>
              <a:lnTo>
                <a:pt x="0" y="1063205"/>
              </a:lnTo>
              <a:lnTo>
                <a:pt x="0" y="1078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E9BE2-4E4D-44F0-BA2F-0AE619D7736E}">
      <dsp:nvSpPr>
        <dsp:cNvPr id="0" name=""/>
        <dsp:cNvSpPr/>
      </dsp:nvSpPr>
      <dsp:spPr>
        <a:xfrm>
          <a:off x="2552959" y="3879858"/>
          <a:ext cx="4678785" cy="1009810"/>
        </a:xfrm>
        <a:custGeom>
          <a:avLst/>
          <a:gdLst/>
          <a:ahLst/>
          <a:cxnLst/>
          <a:rect l="0" t="0" r="0" b="0"/>
          <a:pathLst>
            <a:path>
              <a:moveTo>
                <a:pt x="4678785" y="0"/>
              </a:moveTo>
              <a:lnTo>
                <a:pt x="4678785" y="994280"/>
              </a:lnTo>
              <a:lnTo>
                <a:pt x="0" y="994280"/>
              </a:lnTo>
              <a:lnTo>
                <a:pt x="0" y="10098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06536-B9D3-474F-95C9-9CC147913EF4}">
      <dsp:nvSpPr>
        <dsp:cNvPr id="0" name=""/>
        <dsp:cNvSpPr/>
      </dsp:nvSpPr>
      <dsp:spPr>
        <a:xfrm>
          <a:off x="3740876" y="2719130"/>
          <a:ext cx="34908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1541"/>
              </a:lnTo>
              <a:lnTo>
                <a:pt x="3490867" y="81541"/>
              </a:lnTo>
              <a:lnTo>
                <a:pt x="3490867" y="9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486BB-94EC-4CF8-BC42-15ECD2981B69}">
      <dsp:nvSpPr>
        <dsp:cNvPr id="0" name=""/>
        <dsp:cNvSpPr/>
      </dsp:nvSpPr>
      <dsp:spPr>
        <a:xfrm>
          <a:off x="3740876" y="2764850"/>
          <a:ext cx="278617" cy="457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224"/>
              </a:lnTo>
              <a:lnTo>
                <a:pt x="278617" y="442224"/>
              </a:lnTo>
              <a:lnTo>
                <a:pt x="278617" y="457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D7741-A265-41BE-91A7-7E971885A18B}">
      <dsp:nvSpPr>
        <dsp:cNvPr id="0" name=""/>
        <dsp:cNvSpPr/>
      </dsp:nvSpPr>
      <dsp:spPr>
        <a:xfrm>
          <a:off x="597133" y="2764850"/>
          <a:ext cx="3143743" cy="318835"/>
        </a:xfrm>
        <a:custGeom>
          <a:avLst/>
          <a:gdLst/>
          <a:ahLst/>
          <a:cxnLst/>
          <a:rect l="0" t="0" r="0" b="0"/>
          <a:pathLst>
            <a:path>
              <a:moveTo>
                <a:pt x="3143743" y="0"/>
              </a:moveTo>
              <a:lnTo>
                <a:pt x="3143743" y="303304"/>
              </a:lnTo>
              <a:lnTo>
                <a:pt x="0" y="303304"/>
              </a:lnTo>
              <a:lnTo>
                <a:pt x="0" y="318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C985-B3DF-46FD-8853-967649075380}">
      <dsp:nvSpPr>
        <dsp:cNvPr id="0" name=""/>
        <dsp:cNvSpPr/>
      </dsp:nvSpPr>
      <dsp:spPr>
        <a:xfrm>
          <a:off x="3688766" y="1281659"/>
          <a:ext cx="91440" cy="385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744"/>
              </a:lnTo>
              <a:lnTo>
                <a:pt x="52110" y="369744"/>
              </a:lnTo>
              <a:lnTo>
                <a:pt x="52110" y="385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4C0B1-4211-480A-8529-D9E741D271E2}">
      <dsp:nvSpPr>
        <dsp:cNvPr id="0" name=""/>
        <dsp:cNvSpPr/>
      </dsp:nvSpPr>
      <dsp:spPr>
        <a:xfrm>
          <a:off x="2972850" y="314852"/>
          <a:ext cx="1523272" cy="966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8CF41-E1D2-45CB-A602-15B76664602E}">
      <dsp:nvSpPr>
        <dsp:cNvPr id="0" name=""/>
        <dsp:cNvSpPr/>
      </dsp:nvSpPr>
      <dsp:spPr>
        <a:xfrm>
          <a:off x="2991477" y="332547"/>
          <a:ext cx="1523272" cy="966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TECNOLOGIAS AMBIENTALES SOSTENIBLES</a:t>
          </a:r>
          <a:endParaRPr lang="es-MX" sz="1400" kern="1200" dirty="0">
            <a:latin typeface="+mj-lt"/>
          </a:endParaRPr>
        </a:p>
      </dsp:txBody>
      <dsp:txXfrm>
        <a:off x="3019794" y="360864"/>
        <a:ext cx="1466638" cy="910173"/>
      </dsp:txXfrm>
    </dsp:sp>
    <dsp:sp modelId="{1AF6674B-B0D2-4AAA-B404-B565423105A5}">
      <dsp:nvSpPr>
        <dsp:cNvPr id="0" name=""/>
        <dsp:cNvSpPr/>
      </dsp:nvSpPr>
      <dsp:spPr>
        <a:xfrm>
          <a:off x="2837643" y="1666933"/>
          <a:ext cx="1806466" cy="10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F9B9E-FEC7-49AB-952F-CF38EA133B3B}">
      <dsp:nvSpPr>
        <dsp:cNvPr id="0" name=""/>
        <dsp:cNvSpPr/>
      </dsp:nvSpPr>
      <dsp:spPr>
        <a:xfrm>
          <a:off x="2856270" y="1684629"/>
          <a:ext cx="1806466" cy="1097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es la aplicación de la ciencia ambiental para conservar el ambiente natural y los recursos</a:t>
          </a:r>
          <a:endParaRPr lang="es-MX" sz="1400" kern="1200" dirty="0">
            <a:latin typeface="+mj-lt"/>
          </a:endParaRPr>
        </a:p>
      </dsp:txBody>
      <dsp:txXfrm>
        <a:off x="2888427" y="1716786"/>
        <a:ext cx="1742152" cy="1033602"/>
      </dsp:txXfrm>
    </dsp:sp>
    <dsp:sp modelId="{DC803A7F-242F-4445-849A-69BC4D762C8C}">
      <dsp:nvSpPr>
        <dsp:cNvPr id="0" name=""/>
        <dsp:cNvSpPr/>
      </dsp:nvSpPr>
      <dsp:spPr>
        <a:xfrm>
          <a:off x="-17426" y="3083685"/>
          <a:ext cx="1229120" cy="1298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8B77E-D7E1-4099-9D62-C57647E174AE}">
      <dsp:nvSpPr>
        <dsp:cNvPr id="0" name=""/>
        <dsp:cNvSpPr/>
      </dsp:nvSpPr>
      <dsp:spPr>
        <a:xfrm>
          <a:off x="1200" y="3101381"/>
          <a:ext cx="1229120" cy="1298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0" kern="1200" dirty="0" smtClean="0">
              <a:latin typeface="+mj-lt"/>
            </a:rPr>
            <a:t>OBJETIVO: transformar la materia prima en un producto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+mj-lt"/>
          </a:endParaRPr>
        </a:p>
      </dsp:txBody>
      <dsp:txXfrm>
        <a:off x="37200" y="3137381"/>
        <a:ext cx="1157120" cy="1226867"/>
      </dsp:txXfrm>
    </dsp:sp>
    <dsp:sp modelId="{F0BC0466-6A09-4B23-ADED-919EF54E6B8D}">
      <dsp:nvSpPr>
        <dsp:cNvPr id="0" name=""/>
        <dsp:cNvSpPr/>
      </dsp:nvSpPr>
      <dsp:spPr>
        <a:xfrm>
          <a:off x="2934145" y="3222605"/>
          <a:ext cx="2170697" cy="1188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94B6-6250-482F-B7CB-267549B9E816}">
      <dsp:nvSpPr>
        <dsp:cNvPr id="0" name=""/>
        <dsp:cNvSpPr/>
      </dsp:nvSpPr>
      <dsp:spPr>
        <a:xfrm>
          <a:off x="2952772" y="3240301"/>
          <a:ext cx="2170697" cy="1188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agotadas todas las alternativas de reducción en el origen se debe poner atención a las posibilidades de reutilizar o reciclar materiales o insumos</a:t>
          </a:r>
          <a:endParaRPr lang="es-MX" sz="1400" kern="1200" dirty="0">
            <a:latin typeface="+mj-lt"/>
          </a:endParaRPr>
        </a:p>
      </dsp:txBody>
      <dsp:txXfrm>
        <a:off x="2987570" y="3275099"/>
        <a:ext cx="2101101" cy="1118498"/>
      </dsp:txXfrm>
    </dsp:sp>
    <dsp:sp modelId="{006A2F93-3987-4E1D-BE0D-755D3F616AE3}">
      <dsp:nvSpPr>
        <dsp:cNvPr id="0" name=""/>
        <dsp:cNvSpPr/>
      </dsp:nvSpPr>
      <dsp:spPr>
        <a:xfrm>
          <a:off x="6267525" y="2816202"/>
          <a:ext cx="1928438" cy="106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C4DE4-4C30-4009-B6EA-427EFA793373}">
      <dsp:nvSpPr>
        <dsp:cNvPr id="0" name=""/>
        <dsp:cNvSpPr/>
      </dsp:nvSpPr>
      <dsp:spPr>
        <a:xfrm>
          <a:off x="6286152" y="2833898"/>
          <a:ext cx="1928438" cy="106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La P+L es una estrategia de gestión empresarial preventiva aplicada a productos</a:t>
          </a:r>
          <a:endParaRPr lang="es-MX" sz="1400" kern="1200" dirty="0">
            <a:latin typeface="+mj-lt"/>
          </a:endParaRPr>
        </a:p>
      </dsp:txBody>
      <dsp:txXfrm>
        <a:off x="6317305" y="2865051"/>
        <a:ext cx="1866132" cy="1001349"/>
      </dsp:txXfrm>
    </dsp:sp>
    <dsp:sp modelId="{C7B8EF37-A6B1-49C2-B893-054BF2B77F1E}">
      <dsp:nvSpPr>
        <dsp:cNvPr id="0" name=""/>
        <dsp:cNvSpPr/>
      </dsp:nvSpPr>
      <dsp:spPr>
        <a:xfrm>
          <a:off x="2031179" y="4889669"/>
          <a:ext cx="1043560" cy="752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C033B-0899-474D-A024-3FA5C8769F7B}">
      <dsp:nvSpPr>
        <dsp:cNvPr id="0" name=""/>
        <dsp:cNvSpPr/>
      </dsp:nvSpPr>
      <dsp:spPr>
        <a:xfrm>
          <a:off x="2049788" y="4907347"/>
          <a:ext cx="1043560" cy="752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insumos, agua y energía.</a:t>
          </a:r>
          <a:endParaRPr lang="es-MX" sz="1400" kern="1200" dirty="0">
            <a:latin typeface="+mj-lt"/>
          </a:endParaRPr>
        </a:p>
      </dsp:txBody>
      <dsp:txXfrm>
        <a:off x="2071842" y="4929401"/>
        <a:ext cx="999452" cy="708862"/>
      </dsp:txXfrm>
    </dsp:sp>
    <dsp:sp modelId="{7E49C9E8-615A-4F59-9535-6A2F32E24177}">
      <dsp:nvSpPr>
        <dsp:cNvPr id="0" name=""/>
        <dsp:cNvSpPr/>
      </dsp:nvSpPr>
      <dsp:spPr>
        <a:xfrm>
          <a:off x="3560266" y="4958594"/>
          <a:ext cx="974961" cy="83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D28B-4569-4C74-8B1C-AC1155C4CD19}">
      <dsp:nvSpPr>
        <dsp:cNvPr id="0" name=""/>
        <dsp:cNvSpPr/>
      </dsp:nvSpPr>
      <dsp:spPr>
        <a:xfrm>
          <a:off x="3578875" y="4976272"/>
          <a:ext cx="974961" cy="833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Insumos tóxicos</a:t>
          </a:r>
          <a:endParaRPr lang="es-MX" sz="1400" kern="1200" dirty="0">
            <a:latin typeface="+mj-lt"/>
          </a:endParaRPr>
        </a:p>
      </dsp:txBody>
      <dsp:txXfrm>
        <a:off x="3603294" y="5000691"/>
        <a:ext cx="926123" cy="784874"/>
      </dsp:txXfrm>
    </dsp:sp>
    <dsp:sp modelId="{8487EF58-D577-4C39-AC5F-CA7FD99ED99B}">
      <dsp:nvSpPr>
        <dsp:cNvPr id="0" name=""/>
        <dsp:cNvSpPr/>
      </dsp:nvSpPr>
      <dsp:spPr>
        <a:xfrm>
          <a:off x="4879040" y="5236970"/>
          <a:ext cx="745460" cy="423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D4165-037C-4B58-8947-E25E92D136B8}">
      <dsp:nvSpPr>
        <dsp:cNvPr id="0" name=""/>
        <dsp:cNvSpPr/>
      </dsp:nvSpPr>
      <dsp:spPr>
        <a:xfrm>
          <a:off x="4897649" y="5254649"/>
          <a:ext cx="745460" cy="423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reciclaje</a:t>
          </a:r>
          <a:endParaRPr lang="es-MX" sz="1400" kern="1200" dirty="0">
            <a:latin typeface="+mj-lt"/>
          </a:endParaRPr>
        </a:p>
      </dsp:txBody>
      <dsp:txXfrm>
        <a:off x="4910046" y="5267046"/>
        <a:ext cx="720666" cy="398470"/>
      </dsp:txXfrm>
    </dsp:sp>
    <dsp:sp modelId="{218FE664-C488-4F1B-B189-E2C2CA4DCC33}">
      <dsp:nvSpPr>
        <dsp:cNvPr id="0" name=""/>
        <dsp:cNvSpPr/>
      </dsp:nvSpPr>
      <dsp:spPr>
        <a:xfrm>
          <a:off x="6476491" y="5166771"/>
          <a:ext cx="1444460" cy="853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35E9-F8CF-4D6E-A052-24B4D1D2D3A9}">
      <dsp:nvSpPr>
        <dsp:cNvPr id="0" name=""/>
        <dsp:cNvSpPr/>
      </dsp:nvSpPr>
      <dsp:spPr>
        <a:xfrm>
          <a:off x="6495100" y="5184449"/>
          <a:ext cx="1444460" cy="853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el proceso productivo</a:t>
          </a:r>
          <a:endParaRPr lang="es-MX" sz="1400" kern="1200" dirty="0">
            <a:latin typeface="+mj-lt"/>
          </a:endParaRPr>
        </a:p>
      </dsp:txBody>
      <dsp:txXfrm>
        <a:off x="6520094" y="5209443"/>
        <a:ext cx="1394472" cy="803378"/>
      </dsp:txXfrm>
    </dsp:sp>
    <dsp:sp modelId="{C0BD43B9-175B-4054-B4AC-B8D7627BCC8E}">
      <dsp:nvSpPr>
        <dsp:cNvPr id="0" name=""/>
        <dsp:cNvSpPr/>
      </dsp:nvSpPr>
      <dsp:spPr>
        <a:xfrm>
          <a:off x="7708271" y="4349959"/>
          <a:ext cx="956719" cy="423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66B7-A9A9-4B57-A060-7BAFD2697C69}">
      <dsp:nvSpPr>
        <dsp:cNvPr id="0" name=""/>
        <dsp:cNvSpPr/>
      </dsp:nvSpPr>
      <dsp:spPr>
        <a:xfrm>
          <a:off x="7726880" y="4367637"/>
          <a:ext cx="956719" cy="423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Reducción </a:t>
          </a:r>
          <a:endParaRPr lang="es-MX" sz="1400" kern="1200" dirty="0">
            <a:latin typeface="+mj-lt"/>
          </a:endParaRPr>
        </a:p>
      </dsp:txBody>
      <dsp:txXfrm>
        <a:off x="7739277" y="4380034"/>
        <a:ext cx="931925" cy="398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F8AF8-9A03-4ABC-BCB9-028050BD3F90}" type="datetimeFigureOut">
              <a:rPr lang="es-ES_tradnl" smtClean="0"/>
              <a:pPr/>
              <a:t>25/05/2014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EF1E-7E61-4A8C-9CC3-5D845337AD5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750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6FC9-7414-4574-91AB-26EED6B53108}" type="datetimeFigureOut">
              <a:rPr lang="es-MX" smtClean="0"/>
              <a:pPr/>
              <a:t>25/05/2014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920A5-09ED-4FD6-B283-18124DF0CD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11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0A5-09ED-4FD6-B283-18124DF0CD20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0A5-09ED-4FD6-B283-18124DF0CD20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99-721D-4560-8458-91A993EEB246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5957-1BE1-451C-869B-006DB9C3FC72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DEB-ABFB-4D8E-901B-07863E61DDBD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46E-359E-477A-BD2E-AB0DF028898F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020-648F-4542-884E-6DCC2E900753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31B9-AE92-4C41-9EE9-A96A7D8E62DB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A70-C787-4689-86B5-4F7BBBBE4235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DFE0-E0E0-49A0-86BB-AADF71EA8DF8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1D95-F4FF-48F4-8465-59DBF0564984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CF29-2DBE-4E18-9F19-EC1D3EC7841F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685-CB00-4CFF-BBBF-895E22FAA2F3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E7D923-DD99-49E4-917A-429D9E6F82DE}" type="datetime1">
              <a:rPr lang="es-MX" smtClean="0"/>
              <a:pPr/>
              <a:t>25/05/2014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7B162-EFA7-4C97-BB51-B2B2AC6A14C2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ecnolog%C3%ADa_ambiental" TargetMode="External"/><Relationship Id="rId2" Type="http://schemas.openxmlformats.org/officeDocument/2006/relationships/hyperlink" Target="http://www.lasallista.edu.co/fxcul/media/pdf/RevistaLimpia/vol1n2/pl_v1n2_78-86_tecnolog%C3%ADa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com.mx/search?hl=es&amp;q=tecnologias+ambientalmente+sostenibles&amp;biw=1366&amp;bih=667&amp;bav=on.2,or.r_qf.&amp;um=1&amp;ie=UTF-8&amp;tbm=isch&amp;source=og&amp;sa=N&amp;tab=wi&amp;ei=dGBnUZOoIMf02gXyr4HgBg" TargetMode="External"/><Relationship Id="rId4" Type="http://schemas.openxmlformats.org/officeDocument/2006/relationships/hyperlink" Target="http://www.autodesk.es/adsk/servlet/pc/item?siteID=455755&amp;id=1552540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susana1\Mis%20v&#237;deos\Factor%20Ciencia%20%20%20Tecnolog&#237;a%20ambiental%20(11022013)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748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“TECNOLOGÍAS </a:t>
            </a:r>
          </a:p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AMBIENTALMENTE SOSTENIBLES”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13314" name="Picture 2" descr="http://www.neotropico.com/imagenes/present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60840" cy="4464496"/>
          </a:xfrm>
          <a:prstGeom prst="rect">
            <a:avLst/>
          </a:prstGeom>
          <a:noFill/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00062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MX" dirty="0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435768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Inicio">
            <a:hlinkClick r:id="" action="ppaction://hlinkshowjump?jump=firstslide" highlightClick="1"/>
          </p:cNvPr>
          <p:cNvSpPr/>
          <p:nvPr/>
        </p:nvSpPr>
        <p:spPr>
          <a:xfrm>
            <a:off x="464343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1.bp.blogspot.com/-JV6rtfQ79ak/UT3Rc-8i3bI/AAAAAAAAAkQ/vkoxd8h7I4I/s1600/diagr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3624"/>
            <a:ext cx="9144000" cy="3384376"/>
          </a:xfrm>
          <a:prstGeom prst="rect">
            <a:avLst/>
          </a:prstGeom>
          <a:noFill/>
        </p:spPr>
      </p:pic>
      <p:pic>
        <p:nvPicPr>
          <p:cNvPr id="24582" name="Picture 6" descr="http://www.epm.com.co/site/Portals/0/images/Sostenibilidad/diagra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390900"/>
          </a:xfrm>
          <a:prstGeom prst="rect">
            <a:avLst/>
          </a:prstGeom>
          <a:noFill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14810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s.com.pe/image/rot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48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1.bp.blogspot.com/-GjAunf5ZsDA/TuY__br04rI/AAAAAAAAABM/KXyD6_PHr1Y/s320/ambiental1%255B1%25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1772"/>
            <a:ext cx="2843808" cy="3096228"/>
          </a:xfrm>
          <a:prstGeom prst="smileyFac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3.bp.blogspot.com/-bSiKHbDbY9M/T2Z168AvaNI/AAAAAAAAHHk/CvSxGh6PVRU/s1600/tecnologia+ambien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95879"/>
            <a:ext cx="2952328" cy="3662121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1.bp.blogspot.com/-WWW013fU1bE/UJGd7iWDuKI/AAAAAAAAABg/U9fHyUsh8Dw/s1600/robo_pallo_1000_c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060848"/>
            <a:ext cx="2843808" cy="3645024"/>
          </a:xfrm>
          <a:prstGeom prst="cloud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t2.gstatic.com/images?q=tbn:ANd9GcRMz7UWCaKSg5oKAcVMLNWxxHi2z2sNkgyaIBVQR8K-pD11svIh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2704">
            <a:off x="-91571" y="2207694"/>
            <a:ext cx="3275856" cy="1847851"/>
          </a:xfrm>
          <a:prstGeom prst="wave">
            <a:avLst>
              <a:gd name="adj1" fmla="val 12500"/>
              <a:gd name="adj2" fmla="val -901"/>
            </a:avLst>
          </a:prstGeom>
          <a:noFill/>
        </p:spPr>
      </p:pic>
      <p:pic>
        <p:nvPicPr>
          <p:cNvPr id="5124" name="Picture 4" descr="http://t2.gstatic.com/images?q=tbn:ANd9GcRa-naJjhwHk6L36E9vdiWqqKLyco-DlkxkFXcQYIfgt_fbYQV1A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095604">
            <a:off x="2138642" y="2943854"/>
            <a:ext cx="1728192" cy="2367264"/>
          </a:xfrm>
          <a:prstGeom prst="homePlate">
            <a:avLst/>
          </a:prstGeom>
          <a:noFill/>
        </p:spPr>
      </p:pic>
      <p:pic>
        <p:nvPicPr>
          <p:cNvPr id="5126" name="Picture 6" descr="http://t1.gstatic.com/images?q=tbn:ANd9GcSZ2a1Bp5-ix_rODocVFzIJNbH2vRh4XVdC7QRoUJBgMNran-l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916518"/>
            <a:ext cx="2160240" cy="1941482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2" descr="http://t1.gstatic.com/images?q=tbn:ANd9GcQeJuuVT_YqOPunyFuMRkFNg_Zn8q6IJUPpllaoGnLq8UDPA2OTC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57879">
            <a:off x="6384173" y="5207428"/>
            <a:ext cx="3266218" cy="941900"/>
          </a:xfrm>
          <a:prstGeom prst="flowChartInputOutput">
            <a:avLst/>
          </a:prstGeom>
          <a:noFill/>
        </p:spPr>
      </p:pic>
      <p:pic>
        <p:nvPicPr>
          <p:cNvPr id="5128" name="Picture 8" descr="http://t0.gstatic.com/images?q=tbn:ANd9GcQvsTB1fx8Xjh8hFU0VhSsu5SBPFMLlvHuyev-cAKDH8I4-zj9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516216" y="0"/>
            <a:ext cx="2627784" cy="167640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10" descr="http://esp.rt.com/actualidad/public_images/7ab/7aba1332ae7116e34a5314f7c42da414_artic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7287993" y="5001993"/>
            <a:ext cx="1444270" cy="2267744"/>
          </a:xfrm>
          <a:prstGeom prst="rtTriangle">
            <a:avLst/>
          </a:prstGeom>
          <a:noFill/>
        </p:spPr>
      </p:pic>
      <p:pic>
        <p:nvPicPr>
          <p:cNvPr id="5130" name="Picture 10" descr="http://t2.gstatic.com/images?q=tbn:ANd9GcRV_iT8w7vOcGGWUJuHiBBLS1cH5qkfkeetRPg4CNMrx1MyljM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836056" y="-836053"/>
            <a:ext cx="1484783" cy="3156896"/>
          </a:xfrm>
          <a:prstGeom prst="rtTriangle">
            <a:avLst/>
          </a:prstGeom>
          <a:noFill/>
        </p:spPr>
      </p:pic>
      <p:pic>
        <p:nvPicPr>
          <p:cNvPr id="5132" name="Picture 12" descr="http://t0.gstatic.com/images?q=tbn:ANd9GcS4AYeA67qSSRJO-1266SLn5w4zaBahRmCsFWyUJjVmXQ0vc-V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5157193"/>
            <a:ext cx="1944216" cy="1700808"/>
          </a:xfrm>
          <a:prstGeom prst="trapezoid">
            <a:avLst/>
          </a:prstGeom>
          <a:noFill/>
        </p:spPr>
      </p:pic>
      <p:sp>
        <p:nvSpPr>
          <p:cNvPr id="15" name="1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995936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347864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Botón de acción: Inicio">
            <a:hlinkClick r:id="" action="ppaction://hlinkshowjump?jump=firstslide" highlightClick="1"/>
          </p:cNvPr>
          <p:cNvSpPr/>
          <p:nvPr/>
        </p:nvSpPr>
        <p:spPr>
          <a:xfrm>
            <a:off x="3635896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80728"/>
            <a:ext cx="8533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Khmer UI" pitchFamily="34" charset="0"/>
                <a:cs typeface="Khmer UI" pitchFamily="34" charset="0"/>
              </a:rPr>
              <a:t>1.TAMAYO S., Carlos Mario. Evaluación de las necesidades, capacidades y prospectivas de producción mas limpia en Colombia. Ministerio del Medio Ambiente [online]. Bogotá : Ministerio del MedioAmbiente,s.f.13 p.[Citado febrero de 2007].</a:t>
            </a:r>
          </a:p>
          <a:p>
            <a:r>
              <a:rPr lang="es-MX" dirty="0" smtClean="0">
                <a:latin typeface="Khmer UI" pitchFamily="34" charset="0"/>
                <a:cs typeface="Khmer UI" pitchFamily="34" charset="0"/>
              </a:rPr>
              <a:t> </a:t>
            </a:r>
          </a:p>
          <a:p>
            <a:pPr algn="just"/>
            <a:r>
              <a:rPr lang="es-MX" dirty="0" smtClean="0">
                <a:latin typeface="Khmer UI" pitchFamily="34" charset="0"/>
                <a:cs typeface="Khmer UI" pitchFamily="34" charset="0"/>
              </a:rPr>
              <a:t>2. CENTRO NACIONAL DE PRODUCCIÓN MÁS LIMPIA. Ahorro y uso eficiente del agua [online]. Medellín :CNPMLTA,2004.13p.[Citado febrero de 2007]. </a:t>
            </a:r>
          </a:p>
          <a:p>
            <a:pPr algn="just"/>
            <a:endParaRPr lang="es-MX" dirty="0" smtClean="0">
              <a:latin typeface="Khmer UI" pitchFamily="34" charset="0"/>
              <a:cs typeface="Khmer UI" pitchFamily="34" charset="0"/>
            </a:endParaRPr>
          </a:p>
          <a:p>
            <a:pPr algn="just"/>
            <a:r>
              <a:rPr lang="es-MX" dirty="0" smtClean="0">
                <a:latin typeface="Khmer UI" pitchFamily="34" charset="0"/>
                <a:cs typeface="Khmer UI" pitchFamily="34" charset="0"/>
              </a:rPr>
              <a:t>3. MÁRQUEZ M., Ricardo León. Eficiencia térmica y energética [online]. s.l. : Centro Nacional de Producción Más Limpia, 2004. 22 p. [Citado febrero de 2007].</a:t>
            </a:r>
          </a:p>
          <a:p>
            <a:pPr algn="just"/>
            <a:endParaRPr lang="es-MX" dirty="0" smtClean="0">
              <a:latin typeface="Khmer UI" pitchFamily="34" charset="0"/>
              <a:cs typeface="Khmer UI" pitchFamily="34" charset="0"/>
            </a:endParaRPr>
          </a:p>
          <a:p>
            <a:pPr algn="just"/>
            <a:r>
              <a:rPr lang="es-MX" dirty="0" smtClean="0">
                <a:latin typeface="Khmer UI" pitchFamily="34" charset="0"/>
                <a:cs typeface="Khmer UI" pitchFamily="34" charset="0"/>
              </a:rPr>
              <a:t> 4.PROGRAMA DE LAS NACIONES UNIDAS PARA EL MEDIO AMBIENTE, INDUSTRIA Y MEDIO AMBIENTE. Producción más Limpia: Un paquete de recursos de capacitación[online]. México :PNUMA,1999.p.14.[Citado febrero de 2007]. </a:t>
            </a:r>
          </a:p>
          <a:p>
            <a:pPr algn="just"/>
            <a:endParaRPr lang="es-MX" dirty="0" smtClean="0">
              <a:latin typeface="Khmer UI" pitchFamily="34" charset="0"/>
              <a:cs typeface="Khmer UI" pitchFamily="34" charset="0"/>
            </a:endParaRPr>
          </a:p>
          <a:p>
            <a:pPr algn="just"/>
            <a:r>
              <a:rPr lang="es-MX" dirty="0" smtClean="0">
                <a:latin typeface="Khmer UI" pitchFamily="34" charset="0"/>
                <a:cs typeface="Khmer UI" pitchFamily="34" charset="0"/>
              </a:rPr>
              <a:t>5. CASTILLO G., Jorge. et al. Uso de Tecnologías Limpias: Experiencias Prácticas en Chile [online].Chile :Ministerio de Economía. Proyecto Producción Limpia SEPL-GTZ, 2000. 41 p.[Citado febrero de 2007]. </a:t>
            </a:r>
            <a:endParaRPr lang="es-MX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88640"/>
            <a:ext cx="7344816" cy="7346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MX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 DARLING" pitchFamily="2" charset="0"/>
              </a:rPr>
              <a:t>“REFERENCIAS”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071934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FF0000"/>
                </a:solidFill>
                <a:latin typeface="Lucida Sans" pitchFamily="34" charset="0"/>
                <a:hlinkClick r:id="rId2"/>
              </a:rPr>
              <a:t>http://www.lasallista.edu.co/fxcul/media/pdf/RevistaLimpia/vol1n2/pl_v1n2_78-86_tecnolog%C3%ADas.pdf</a:t>
            </a:r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/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FF0000"/>
                </a:solidFill>
                <a:latin typeface="Lucida Sans" pitchFamily="34" charset="0"/>
                <a:hlinkClick r:id="rId3"/>
              </a:rPr>
              <a:t>http://es.wikipedia.org/wiki/Tecnolog%C3%ADa_ambiental</a:t>
            </a:r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/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FF0000"/>
                </a:solidFill>
                <a:latin typeface="Lucida Sans" pitchFamily="34" charset="0"/>
                <a:hlinkClick r:id="rId4"/>
              </a:rPr>
              <a:t>http://www.autodesk.es/adsk/servlet/pc/item?siteID=455755&amp;id=15525407</a:t>
            </a:r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/>
            <a:endParaRPr lang="es-MX" sz="2400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FF0000"/>
                </a:solidFill>
                <a:latin typeface="Lucida Sans" pitchFamily="34" charset="0"/>
                <a:hlinkClick r:id="rId5"/>
              </a:rPr>
              <a:t>http://www.google.com.mx/search?hl=es&amp;q=tecnologias+ambientalmente+sostenibles&amp;biw=1366&amp;bih=667&amp;bav=on.2,or.r_qf.&amp;um=1&amp;ie=UTF-8&amp;tbm=isch&amp;source=og&amp;sa=N&amp;tab=wi&amp;ei=dGBnUZOoIMf02gXyr4HgBg</a:t>
            </a:r>
            <a:endParaRPr lang="es-MX" sz="2400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188640"/>
            <a:ext cx="5904656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s-MX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DARLING" pitchFamily="2" charset="0"/>
              </a:rPr>
              <a:t>CIBERGRAFIA</a:t>
            </a:r>
            <a:endParaRPr lang="es-MX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57620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96752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atin typeface="Microsoft JhengHei" pitchFamily="34" charset="-120"/>
                <a:ea typeface="Microsoft JhengHei" pitchFamily="34" charset="-120"/>
              </a:rPr>
              <a:t>La implementación de iniciativas en la aplicación de las tecnologías limpias en el marco del desarrollo sostenible y la disminución de los impactos negativos al ambiente, han generado cambios en la concepción, el desarrollo del pensamiento, el devenir y la planeación de los nuevos procesos productivos en la generación de bienes y servicios a nivel global. Dichas tecnologías buscan alcanzar el mejoramiento ambiental basado en Principios básicos de la administración de los recursos económicos y productivos, con miras al incremento de la productividad y la competitividad en las diferentes áreas.</a:t>
            </a:r>
            <a:endParaRPr lang="es-MX" sz="26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88640"/>
            <a:ext cx="741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MX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 DARLING" pitchFamily="2" charset="0"/>
              </a:rPr>
              <a:t>“CONCLUSIÓN”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071934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B162-EFA7-4C97-BB51-B2B2AC6A14C2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3" name="Factor Ciencia   Tecnología ambiental (11022013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196752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600" dirty="0" smtClean="0">
                <a:latin typeface="AR DARLING" pitchFamily="2" charset="0"/>
                <a:hlinkClick r:id="rId2" action="ppaction://hlinksldjump"/>
              </a:rPr>
              <a:t>INTRODUCCIÓN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2.</a:t>
            </a:r>
            <a:r>
              <a:rPr lang="es-MX" sz="3600" dirty="0" smtClean="0">
                <a:latin typeface="AR DARLING" pitchFamily="2" charset="0"/>
                <a:hlinkClick r:id="rId3" action="ppaction://hlinksldjump"/>
              </a:rPr>
              <a:t>DEFINICION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3.</a:t>
            </a:r>
            <a:r>
              <a:rPr lang="es-MX" sz="3600" dirty="0" smtClean="0">
                <a:latin typeface="AR DARLING" pitchFamily="2" charset="0"/>
                <a:hlinkClick r:id="rId4" action="ppaction://hlinksldjump"/>
              </a:rPr>
              <a:t>LA PRODUCCIÓN MÁS LIMPIA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4.</a:t>
            </a:r>
            <a:r>
              <a:rPr lang="es-MX" sz="3600" dirty="0" smtClean="0">
                <a:latin typeface="AR DARLING" pitchFamily="2" charset="0"/>
                <a:hlinkClick r:id="rId5" action="ppaction://hlinksldjump"/>
              </a:rPr>
              <a:t>TECNOLOGÍAS LIMPIAS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5.</a:t>
            </a:r>
            <a:r>
              <a:rPr lang="es-MX" sz="3600" dirty="0" smtClean="0">
                <a:latin typeface="AR DARLING" pitchFamily="2" charset="0"/>
                <a:hlinkClick r:id="rId6" action="ppaction://hlinksldjump"/>
              </a:rPr>
              <a:t>REUTILIZACIÓN Y RECICLAJE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6. </a:t>
            </a:r>
            <a:r>
              <a:rPr lang="es-MX" sz="3600" dirty="0" smtClean="0">
                <a:latin typeface="AR DARLING" pitchFamily="2" charset="0"/>
                <a:hlinkClick r:id="rId7" action="ppaction://hlinksldjump"/>
              </a:rPr>
              <a:t>DIAGRAMAS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7. </a:t>
            </a:r>
            <a:r>
              <a:rPr lang="es-MX" sz="3600" dirty="0" smtClean="0">
                <a:latin typeface="AR DARLING" pitchFamily="2" charset="0"/>
                <a:hlinkClick r:id="rId8" action="ppaction://hlinksldjump"/>
              </a:rPr>
              <a:t>COLLAGE DE FOTOS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8.</a:t>
            </a:r>
            <a:r>
              <a:rPr lang="es-MX" sz="3600" dirty="0" smtClean="0">
                <a:latin typeface="AR DARLING" pitchFamily="2" charset="0"/>
                <a:hlinkClick r:id="rId9" action="ppaction://hlinksldjump"/>
              </a:rPr>
              <a:t>REFERENCIAS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9. </a:t>
            </a:r>
            <a:r>
              <a:rPr lang="es-MX" sz="3600" dirty="0" smtClean="0">
                <a:latin typeface="AR DARLING" pitchFamily="2" charset="0"/>
                <a:hlinkClick r:id="rId10" action="ppaction://hlinksldjump"/>
              </a:rPr>
              <a:t>CIBERGRAFIA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/>
            <a:r>
              <a:rPr lang="es-MX" sz="3600" dirty="0" smtClean="0">
                <a:latin typeface="AR DARLING" pitchFamily="2" charset="0"/>
              </a:rPr>
              <a:t>10.</a:t>
            </a:r>
            <a:r>
              <a:rPr lang="es-MX" sz="3600" dirty="0" smtClean="0">
                <a:latin typeface="AR DARLING" pitchFamily="2" charset="0"/>
                <a:hlinkClick r:id="rId11" action="ppaction://hlinksldjump"/>
              </a:rPr>
              <a:t>CONCLUSIÓN</a:t>
            </a:r>
            <a:endParaRPr lang="es-MX" sz="3600" dirty="0" smtClean="0">
              <a:latin typeface="AR DARLING" pitchFamily="2" charset="0"/>
            </a:endParaRPr>
          </a:p>
          <a:p>
            <a:pPr marL="342900" indent="-342900">
              <a:buAutoNum type="arabicPeriod"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051720" y="188640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 DARLING" pitchFamily="2" charset="0"/>
              </a:rPr>
              <a:t>INDICE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 DARLING" pitchFamily="2" charset="0"/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15338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Inicio">
            <a:hlinkClick r:id="" action="ppaction://hlinkshowjump?jump=firstslide" highlightClick="1"/>
          </p:cNvPr>
          <p:cNvSpPr/>
          <p:nvPr/>
        </p:nvSpPr>
        <p:spPr>
          <a:xfrm>
            <a:off x="8501090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8072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b="1" dirty="0" smtClean="0">
              <a:latin typeface="Calibri Light" pitchFamily="34" charset="0"/>
            </a:endParaRPr>
          </a:p>
          <a:p>
            <a:pPr algn="just"/>
            <a:r>
              <a:rPr lang="es-MX" sz="2000" b="1" dirty="0" smtClean="0">
                <a:latin typeface="Calibri Light" pitchFamily="34" charset="0"/>
              </a:rPr>
              <a:t>El objetivo esencial de una industria es transformar la materia prima en un producto, bien o servicio comerciable. La generación de residuos y emisiones durante el proceso productivo puede ser considerada como una pérdida del proceso y un mal aprovechamiento de la materia prima empleada, por lo tanto representa un costo adicional del proceso productivo. </a:t>
            </a:r>
          </a:p>
          <a:p>
            <a:pPr algn="just"/>
            <a:endParaRPr lang="es-MX" sz="2000" b="1" dirty="0" smtClean="0">
              <a:latin typeface="Calibri Light" pitchFamily="34" charset="0"/>
            </a:endParaRPr>
          </a:p>
          <a:p>
            <a:pPr algn="just"/>
            <a:r>
              <a:rPr lang="es-MX" sz="2000" b="1" dirty="0" smtClean="0">
                <a:latin typeface="Calibri Light" pitchFamily="34" charset="0"/>
              </a:rPr>
              <a:t>A su vez, la generación de residuos origina impactos económicos importantes asociados a los costos de tratamiento y disposición final de éstos, además de los impactos sociales y ambientales asociados al deterioro de la calidad de vida de las comunidades. </a:t>
            </a:r>
          </a:p>
          <a:p>
            <a:pPr algn="just"/>
            <a:endParaRPr lang="es-MX" sz="2000" b="1" dirty="0" smtClean="0">
              <a:latin typeface="Calibri Light" pitchFamily="34" charset="0"/>
            </a:endParaRPr>
          </a:p>
          <a:p>
            <a:pPr algn="just"/>
            <a:r>
              <a:rPr lang="es-MX" sz="2000" b="1" dirty="0" smtClean="0">
                <a:latin typeface="Calibri Light" pitchFamily="34" charset="0"/>
              </a:rPr>
              <a:t>El reducir los contaminantes después de que se hayan generado por los procesos productivos o industriales, exigiendo la aplicación de tecnologías de etapa final o “fin de tubo”, que muchas veces alcanzan costos elevados obstaculizando la competitividad de las empresas</a:t>
            </a:r>
            <a:r>
              <a:rPr lang="es-MX" sz="2000" dirty="0" smtClean="0">
                <a:latin typeface="Calibri Light" pitchFamily="34" charset="0"/>
              </a:rPr>
              <a:t>.</a:t>
            </a:r>
            <a:endParaRPr lang="es-MX" sz="2000" dirty="0">
              <a:latin typeface="Calibri Ligh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88640"/>
            <a:ext cx="813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 DARLING" pitchFamily="2" charset="0"/>
              </a:rPr>
              <a:t>“INTRODUCCIÓN”</a:t>
            </a:r>
            <a:endParaRPr lang="es-E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 DARLING" pitchFamily="2" charset="0"/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15338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Inicio">
            <a:hlinkClick r:id="" action="ppaction://hlinkshowjump?jump=firstslide" highlightClick="1"/>
          </p:cNvPr>
          <p:cNvSpPr/>
          <p:nvPr/>
        </p:nvSpPr>
        <p:spPr>
          <a:xfrm>
            <a:off x="8501090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000496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77281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Comic Sans MS" pitchFamily="66" charset="0"/>
              </a:rPr>
              <a:t>La </a:t>
            </a:r>
            <a:r>
              <a:rPr lang="es-MX" sz="2400" b="1" dirty="0" smtClean="0">
                <a:latin typeface="Comic Sans MS" pitchFamily="66" charset="0"/>
              </a:rPr>
              <a:t>Tecnología ambiental</a:t>
            </a:r>
            <a:r>
              <a:rPr lang="es-MX" sz="2400" dirty="0" smtClean="0">
                <a:latin typeface="Comic Sans MS" pitchFamily="66" charset="0"/>
              </a:rPr>
              <a:t>, tecnología verde o tecnología limpia es la aplicación de la ciencia ambiental para conservar el ambiente natural y los recursos, y frenar los impactos negativos de la involucración de humanos. </a:t>
            </a:r>
          </a:p>
          <a:p>
            <a:pPr algn="just"/>
            <a:endParaRPr lang="es-MX" sz="2400" dirty="0" smtClean="0">
              <a:latin typeface="Comic Sans MS" pitchFamily="66" charset="0"/>
            </a:endParaRPr>
          </a:p>
          <a:p>
            <a:pPr algn="just"/>
            <a:r>
              <a:rPr lang="es-MX" sz="2400" dirty="0" smtClean="0">
                <a:latin typeface="Comic Sans MS" pitchFamily="66" charset="0"/>
              </a:rPr>
              <a:t>El desarrollo sostenible es el núcleo de las tecnologías ambientales. </a:t>
            </a:r>
          </a:p>
          <a:p>
            <a:pPr algn="just"/>
            <a:endParaRPr lang="es-MX" sz="2400" dirty="0" smtClean="0">
              <a:latin typeface="Comic Sans MS" pitchFamily="66" charset="0"/>
            </a:endParaRPr>
          </a:p>
          <a:p>
            <a:pPr algn="just"/>
            <a:r>
              <a:rPr lang="es-MX" sz="2400" dirty="0" smtClean="0">
                <a:latin typeface="Comic Sans MS" pitchFamily="66" charset="0"/>
              </a:rPr>
              <a:t>Cuando se aplica el desarrollo sostenible como solución para asuntos ambientales, las soluciones tienen que ser socialmente equitativas, económicamente viables, y ambientalmente seguras.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60648"/>
            <a:ext cx="763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DARLING" pitchFamily="2" charset="0"/>
              </a:rPr>
              <a:t>“DEFINICIÓN”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 DARLING" pitchFamily="2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15338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28992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02578"/>
            <a:ext cx="8496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300" dirty="0" smtClean="0">
                <a:latin typeface="Lucida Sans" pitchFamily="34" charset="0"/>
              </a:rPr>
              <a:t>La P+L es una estrategia de gestión empresarial preventiva aplicada a productos, procesos y organización del trabajo, cuyo objetivo es minimizar emisiones y/o descargas en la fuente.</a:t>
            </a:r>
          </a:p>
          <a:p>
            <a:pPr algn="just"/>
            <a:endParaRPr lang="es-MX" sz="2300" dirty="0" smtClean="0">
              <a:latin typeface="Lucida Sans" pitchFamily="34" charset="0"/>
            </a:endParaRPr>
          </a:p>
          <a:p>
            <a:pPr algn="just"/>
            <a:r>
              <a:rPr lang="es-MX" sz="2300" dirty="0" smtClean="0">
                <a:latin typeface="Lucida Sans" pitchFamily="34" charset="0"/>
              </a:rPr>
              <a:t>1. consumo eficiente de insumos, </a:t>
            </a:r>
          </a:p>
          <a:p>
            <a:pPr algn="just"/>
            <a:endParaRPr lang="es-MX" sz="2300" dirty="0" smtClean="0">
              <a:latin typeface="Lucida Sans" pitchFamily="34" charset="0"/>
            </a:endParaRPr>
          </a:p>
          <a:p>
            <a:pPr algn="just"/>
            <a:r>
              <a:rPr lang="es-MX" sz="2300" dirty="0" smtClean="0">
                <a:latin typeface="Lucida Sans" pitchFamily="34" charset="0"/>
              </a:rPr>
              <a:t>2. uso de insumos tóxicos.</a:t>
            </a:r>
          </a:p>
          <a:p>
            <a:pPr algn="just"/>
            <a:endParaRPr lang="es-MX" sz="2300" dirty="0" smtClean="0">
              <a:latin typeface="Lucida Sans" pitchFamily="34" charset="0"/>
            </a:endParaRPr>
          </a:p>
          <a:p>
            <a:pPr algn="just"/>
            <a:r>
              <a:rPr lang="es-MX" sz="2300" dirty="0" smtClean="0">
                <a:latin typeface="Lucida Sans" pitchFamily="34" charset="0"/>
              </a:rPr>
              <a:t>3. volumen y toxicidad que genere el proceso productivo.</a:t>
            </a:r>
          </a:p>
          <a:p>
            <a:pPr algn="just"/>
            <a:endParaRPr lang="es-MX" sz="2300" dirty="0" smtClean="0">
              <a:latin typeface="Lucida Sans" pitchFamily="34" charset="0"/>
            </a:endParaRPr>
          </a:p>
          <a:p>
            <a:pPr algn="just"/>
            <a:r>
              <a:rPr lang="es-MX" sz="2300" dirty="0" smtClean="0">
                <a:latin typeface="Lucida Sans" pitchFamily="34" charset="0"/>
              </a:rPr>
              <a:t>4. El reciclaje de la máxima proporción de residuos.</a:t>
            </a:r>
          </a:p>
          <a:p>
            <a:pPr algn="just"/>
            <a:endParaRPr lang="es-MX" sz="2300" dirty="0" smtClean="0">
              <a:latin typeface="Lucida Sans" pitchFamily="34" charset="0"/>
            </a:endParaRPr>
          </a:p>
          <a:p>
            <a:pPr algn="just"/>
            <a:r>
              <a:rPr lang="es-MX" sz="2300" dirty="0" smtClean="0">
                <a:latin typeface="Lucida Sans" pitchFamily="34" charset="0"/>
              </a:rPr>
              <a:t>5.La reducción del impacto ambiental de los productos en su ciclo de vida.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MX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“LA PRODUCCIÓN MÁS LIMPIA”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29058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247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Lucida Sans" pitchFamily="34" charset="0"/>
              </a:rPr>
              <a:t>Las tecnologías limpias(TL) están orientadas a reducir la contaminación, modificando el proceso y el producto. </a:t>
            </a:r>
          </a:p>
          <a:p>
            <a:pPr algn="just"/>
            <a:endParaRPr lang="es-MX" sz="2400" dirty="0" smtClean="0">
              <a:latin typeface="Lucida Sans" pitchFamily="34" charset="0"/>
            </a:endParaRPr>
          </a:p>
          <a:p>
            <a:pPr algn="just"/>
            <a:r>
              <a:rPr lang="es-MX" sz="2400" dirty="0" smtClean="0">
                <a:latin typeface="Lucida Sans" pitchFamily="34" charset="0"/>
              </a:rPr>
              <a:t>La incorporación de cambios en los procesos productivos genera beneficios económicos a las empresas, reduciendo los costos de recolección, transporte, tratamiento y disposición final de residuos. </a:t>
            </a:r>
          </a:p>
          <a:p>
            <a:pPr algn="just"/>
            <a:endParaRPr lang="es-MX" sz="2400" dirty="0" smtClean="0">
              <a:latin typeface="Lucida Sans" pitchFamily="34" charset="0"/>
            </a:endParaRPr>
          </a:p>
          <a:p>
            <a:pPr algn="just"/>
            <a:r>
              <a:rPr lang="es-MX" sz="2400" dirty="0" smtClean="0">
                <a:latin typeface="Lucida Sans" pitchFamily="34" charset="0"/>
              </a:rPr>
              <a:t>Una TL se identifica de varias maneras: permite la reducción de emisiones o descargas de un contaminante, o la reducción del consumo de energía eléctrica y agua, sin provocar incremento de contaminantes; o logra un balance medioambiental más limpio..</a:t>
            </a:r>
            <a:endParaRPr lang="es-MX" sz="2400" dirty="0">
              <a:latin typeface="Lucida San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8640"/>
            <a:ext cx="897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DARLING" pitchFamily="2" charset="0"/>
              </a:rPr>
              <a:t>“TECNOLOGÍAS LIMPIAS”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29058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60648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200" dirty="0" smtClean="0">
              <a:latin typeface="Lucida Sans" pitchFamily="34" charset="0"/>
            </a:endParaRPr>
          </a:p>
          <a:p>
            <a:pPr algn="just"/>
            <a:endParaRPr lang="es-MX" sz="2200" dirty="0" smtClean="0">
              <a:latin typeface="Lucida Sans" pitchFamily="34" charset="0"/>
            </a:endParaRPr>
          </a:p>
          <a:p>
            <a:pPr algn="just"/>
            <a:r>
              <a:rPr lang="es-MX" sz="2200" dirty="0" smtClean="0">
                <a:latin typeface="Lucida Sans" pitchFamily="34" charset="0"/>
              </a:rPr>
              <a:t>Las Tecnologías Ambientalmente Sanas TAS, son un concepto relativo en el cual el término “Ambientalmente Sanas” no puede atribuirse a ninguna tecnología específica o a un grupo específico de tecnologías, implica que lo que puede percibirse como ambientalmente sano hoy puede necesariamente no ser sano mañana y cualquier tecnología debe inspeccionarse en relación con las condiciones económicas, culturales y ambientales evaluadas.</a:t>
            </a:r>
          </a:p>
          <a:p>
            <a:pPr algn="just"/>
            <a:endParaRPr lang="es-MX" sz="2200" dirty="0" smtClean="0">
              <a:latin typeface="Lucida Sans" pitchFamily="34" charset="0"/>
            </a:endParaRPr>
          </a:p>
          <a:p>
            <a:pPr algn="just"/>
            <a:endParaRPr lang="es-MX" sz="2200" dirty="0" smtClean="0">
              <a:latin typeface="Lucida Sans" pitchFamily="34" charset="0"/>
            </a:endParaRPr>
          </a:p>
          <a:p>
            <a:pPr algn="just"/>
            <a:r>
              <a:rPr lang="es-MX" sz="2200" dirty="0" smtClean="0">
                <a:latin typeface="Lucida Sans" pitchFamily="34" charset="0"/>
              </a:rPr>
              <a:t> Las tecnologías limpias son consideradas como ambientalmente sanas, bajo las circunstancias a lograr o a restaurar el balance entre el desarrollo social, el crecimiento económico y el uso sustentable de los recursos naturales.</a:t>
            </a:r>
            <a:endParaRPr lang="es-MX" sz="2200" dirty="0">
              <a:latin typeface="Lucida Sans" pitchFamily="34" charset="0"/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071934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36712"/>
            <a:ext cx="8532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200" dirty="0" smtClean="0">
              <a:latin typeface="Footlight MT Light" pitchFamily="18" charset="0"/>
            </a:endParaRPr>
          </a:p>
          <a:p>
            <a:pPr algn="just"/>
            <a:r>
              <a:rPr lang="es-MX" sz="2200" dirty="0" smtClean="0">
                <a:latin typeface="Footlight MT Light" pitchFamily="18" charset="0"/>
              </a:rPr>
              <a:t>se debe poner atención a las posibilidades de reutilizar o reciclar materiales o insumos, de la industria. </a:t>
            </a:r>
          </a:p>
          <a:p>
            <a:pPr algn="just"/>
            <a:endParaRPr lang="es-MX" sz="2200" dirty="0" smtClean="0">
              <a:latin typeface="Footlight MT Light" pitchFamily="18" charset="0"/>
            </a:endParaRPr>
          </a:p>
          <a:p>
            <a:pPr algn="just"/>
            <a:r>
              <a:rPr lang="es-MX" sz="2200" dirty="0" smtClean="0">
                <a:latin typeface="Footlight MT Light" pitchFamily="18" charset="0"/>
              </a:rPr>
              <a:t>Esto permite reducirlos volúmenes de residuos, transformándolos en un insumo más dentro del mismo proceso productivo, o en otro.</a:t>
            </a:r>
          </a:p>
          <a:p>
            <a:pPr algn="just"/>
            <a:endParaRPr lang="es-MX" sz="2200" dirty="0" smtClean="0">
              <a:latin typeface="Footlight MT Light" pitchFamily="18" charset="0"/>
            </a:endParaRPr>
          </a:p>
          <a:p>
            <a:pPr algn="just"/>
            <a:r>
              <a:rPr lang="es-MX" sz="2200" dirty="0" smtClean="0">
                <a:latin typeface="Footlight MT Light" pitchFamily="18" charset="0"/>
              </a:rPr>
              <a:t>la reutilización y el reciclaje de residuos no son tan efectivos como la reducción en el origen, estas alternativas reducen volúmenes de residuos, transformándolos en un insumo dentro del proceso productivo, y tener un retorno económico que puede exceder o no los costos involucrados. </a:t>
            </a:r>
          </a:p>
          <a:p>
            <a:pPr algn="just"/>
            <a:endParaRPr lang="es-MX" sz="2200" dirty="0" smtClean="0">
              <a:latin typeface="Footlight MT Light" pitchFamily="18" charset="0"/>
            </a:endParaRPr>
          </a:p>
          <a:p>
            <a:pPr algn="just"/>
            <a:r>
              <a:rPr lang="es-MX" sz="2200" dirty="0" smtClean="0">
                <a:latin typeface="Footlight MT Light" pitchFamily="18" charset="0"/>
              </a:rPr>
              <a:t>los retornos asociados directamente al reciclaje o reutilización sean inferiores a los costos, en el análisis económico se incluyen costos de manejo, tratamiento o disposición de residuos asociados a los residuos.</a:t>
            </a:r>
            <a:endParaRPr lang="es-MX" sz="2200" dirty="0">
              <a:latin typeface="Footlight MT Light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88640"/>
            <a:ext cx="8206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 DARLING" pitchFamily="2" charset="0"/>
              </a:rPr>
              <a:t>“REUTILIZACIÓN Y RECICLAJE”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857620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23528" y="0"/>
          <a:ext cx="882047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148064" y="404664"/>
            <a:ext cx="3456384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 DARLING" pitchFamily="2" charset="0"/>
              </a:rPr>
              <a:t>DIAGRAMAS TECNOLOGIAS AMBIENTALES SOSTENIBLES</a:t>
            </a:r>
          </a:p>
          <a:p>
            <a:pPr algn="ctr"/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855968" y="6525344"/>
            <a:ext cx="288032" cy="33265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207896" y="6525344"/>
            <a:ext cx="288032" cy="332656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Inicio">
            <a:hlinkClick r:id="" action="ppaction://hlinkshowjump?jump=firstslide" highlightClick="1"/>
          </p:cNvPr>
          <p:cNvSpPr/>
          <p:nvPr/>
        </p:nvSpPr>
        <p:spPr>
          <a:xfrm>
            <a:off x="8495928" y="6525344"/>
            <a:ext cx="360040" cy="3326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000496" y="6492875"/>
            <a:ext cx="762000" cy="365125"/>
          </a:xfrm>
        </p:spPr>
        <p:txBody>
          <a:bodyPr/>
          <a:lstStyle/>
          <a:p>
            <a:fld id="{8817B162-EFA7-4C97-BB51-B2B2AC6A14C2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991</Words>
  <Application>Microsoft Office PowerPoint</Application>
  <PresentationFormat>Presentación en pantalla (4:3)</PresentationFormat>
  <Paragraphs>105</Paragraphs>
  <Slides>15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ULSA</dc:creator>
  <cp:lastModifiedBy>usuario</cp:lastModifiedBy>
  <cp:revision>36</cp:revision>
  <dcterms:created xsi:type="dcterms:W3CDTF">2013-04-08T16:18:00Z</dcterms:created>
  <dcterms:modified xsi:type="dcterms:W3CDTF">2014-05-25T15:47:10Z</dcterms:modified>
</cp:coreProperties>
</file>